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gz2J3iOVYACwTcIafhl7A==" hashData="JkiMJVPEQELxe+QAeJuHi4M5Kdmce9v9IFb8HDheeEt6+dOsCzDQwS+mbEcpasmt//zZvXlUIT5mPM8LvmU6c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5"/>
    <p:restoredTop sz="94468"/>
  </p:normalViewPr>
  <p:slideViewPr>
    <p:cSldViewPr snapToGrid="0">
      <p:cViewPr varScale="1">
        <p:scale>
          <a:sx n="114" d="100"/>
          <a:sy n="114"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58826-C9C5-0642-B545-10531C1DE317}" type="datetimeFigureOut">
              <a:rPr lang="en-US" smtClean="0"/>
              <a:t>7/1/25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7E47F-DE78-B944-B3F0-DAB7C4DF33AC}" type="slidenum">
              <a:rPr lang="en-US" smtClean="0"/>
              <a:t>‹#›</a:t>
            </a:fld>
            <a:endParaRPr lang="en-US"/>
          </a:p>
        </p:txBody>
      </p:sp>
    </p:spTree>
    <p:extLst>
      <p:ext uri="{BB962C8B-B14F-4D97-AF65-F5344CB8AC3E}">
        <p14:creationId xmlns:p14="http://schemas.microsoft.com/office/powerpoint/2010/main" val="330431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7E47F-DE78-B944-B3F0-DAB7C4DF33AC}" type="slidenum">
              <a:rPr lang="en-US" smtClean="0"/>
              <a:t>1</a:t>
            </a:fld>
            <a:endParaRPr lang="en-US"/>
          </a:p>
        </p:txBody>
      </p:sp>
    </p:spTree>
    <p:extLst>
      <p:ext uri="{BB962C8B-B14F-4D97-AF65-F5344CB8AC3E}">
        <p14:creationId xmlns:p14="http://schemas.microsoft.com/office/powerpoint/2010/main" val="36924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7E47F-DE78-B944-B3F0-DAB7C4DF33AC}" type="slidenum">
              <a:rPr lang="en-US" smtClean="0"/>
              <a:t>4</a:t>
            </a:fld>
            <a:endParaRPr lang="en-US"/>
          </a:p>
        </p:txBody>
      </p:sp>
    </p:spTree>
    <p:extLst>
      <p:ext uri="{BB962C8B-B14F-4D97-AF65-F5344CB8AC3E}">
        <p14:creationId xmlns:p14="http://schemas.microsoft.com/office/powerpoint/2010/main" val="224890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7E47F-DE78-B944-B3F0-DAB7C4DF33AC}" type="slidenum">
              <a:rPr lang="en-US" smtClean="0"/>
              <a:t>9</a:t>
            </a:fld>
            <a:endParaRPr lang="en-US"/>
          </a:p>
        </p:txBody>
      </p:sp>
    </p:spTree>
    <p:extLst>
      <p:ext uri="{BB962C8B-B14F-4D97-AF65-F5344CB8AC3E}">
        <p14:creationId xmlns:p14="http://schemas.microsoft.com/office/powerpoint/2010/main" val="343281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7E47F-DE78-B944-B3F0-DAB7C4DF33AC}" type="slidenum">
              <a:rPr lang="en-US" smtClean="0"/>
              <a:t>15</a:t>
            </a:fld>
            <a:endParaRPr lang="en-US"/>
          </a:p>
        </p:txBody>
      </p:sp>
    </p:spTree>
    <p:extLst>
      <p:ext uri="{BB962C8B-B14F-4D97-AF65-F5344CB8AC3E}">
        <p14:creationId xmlns:p14="http://schemas.microsoft.com/office/powerpoint/2010/main" val="87385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9BFD-57A1-9A57-AE91-94B3324AC82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EB5995-900D-5A56-552D-B371DDBC0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55344E-F380-0500-05E5-908CFCF6CF16}"/>
              </a:ext>
            </a:extLst>
          </p:cNvPr>
          <p:cNvSpPr>
            <a:spLocks noGrp="1"/>
          </p:cNvSpPr>
          <p:nvPr>
            <p:ph type="dt" sz="half" idx="10"/>
          </p:nvPr>
        </p:nvSpPr>
        <p:spPr/>
        <p:txBody>
          <a:bodyPr/>
          <a:lstStyle/>
          <a:p>
            <a:fld id="{B8AAA55D-B739-204F-8476-3B2627AC1CA9}" type="datetime1">
              <a:rPr lang="en-AU" smtClean="0"/>
              <a:t>1/7/2025</a:t>
            </a:fld>
            <a:endParaRPr lang="en-US"/>
          </a:p>
        </p:txBody>
      </p:sp>
      <p:sp>
        <p:nvSpPr>
          <p:cNvPr id="5" name="Footer Placeholder 4">
            <a:extLst>
              <a:ext uri="{FF2B5EF4-FFF2-40B4-BE49-F238E27FC236}">
                <a16:creationId xmlns:a16="http://schemas.microsoft.com/office/drawing/2014/main" id="{C958C160-4421-393F-FFE1-218DA6F24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12F24-10FD-83A6-657E-36283E3AD28A}"/>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236468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F44A-FB3E-ED06-8E89-2A37FAF6689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EE46F7-82C6-98A9-7E30-B366CD5AB7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590374-3BED-2DAA-3571-2E52D7ECE63A}"/>
              </a:ext>
            </a:extLst>
          </p:cNvPr>
          <p:cNvSpPr>
            <a:spLocks noGrp="1"/>
          </p:cNvSpPr>
          <p:nvPr>
            <p:ph type="dt" sz="half" idx="10"/>
          </p:nvPr>
        </p:nvSpPr>
        <p:spPr/>
        <p:txBody>
          <a:bodyPr/>
          <a:lstStyle/>
          <a:p>
            <a:fld id="{D4FC6AAA-F740-2C4C-8D6C-AEB500916FDD}" type="datetime1">
              <a:rPr lang="en-AU" smtClean="0"/>
              <a:t>1/7/2025</a:t>
            </a:fld>
            <a:endParaRPr lang="en-US"/>
          </a:p>
        </p:txBody>
      </p:sp>
      <p:sp>
        <p:nvSpPr>
          <p:cNvPr id="5" name="Footer Placeholder 4">
            <a:extLst>
              <a:ext uri="{FF2B5EF4-FFF2-40B4-BE49-F238E27FC236}">
                <a16:creationId xmlns:a16="http://schemas.microsoft.com/office/drawing/2014/main" id="{72C90B20-F42A-5D84-FAD5-07EC4007A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A9D5-C360-8AFA-4411-D351B4BCF765}"/>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383472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C28B86-32D9-0F33-3B73-3405AC5A5A1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81176D-665A-A1E3-171E-EF9BC5D6FB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456316-18CB-686B-7816-328D5775CDB5}"/>
              </a:ext>
            </a:extLst>
          </p:cNvPr>
          <p:cNvSpPr>
            <a:spLocks noGrp="1"/>
          </p:cNvSpPr>
          <p:nvPr>
            <p:ph type="dt" sz="half" idx="10"/>
          </p:nvPr>
        </p:nvSpPr>
        <p:spPr/>
        <p:txBody>
          <a:bodyPr/>
          <a:lstStyle/>
          <a:p>
            <a:fld id="{1714A718-DF51-914C-8242-07E103F57FE0}" type="datetime1">
              <a:rPr lang="en-AU" smtClean="0"/>
              <a:t>1/7/2025</a:t>
            </a:fld>
            <a:endParaRPr lang="en-US"/>
          </a:p>
        </p:txBody>
      </p:sp>
      <p:sp>
        <p:nvSpPr>
          <p:cNvPr id="5" name="Footer Placeholder 4">
            <a:extLst>
              <a:ext uri="{FF2B5EF4-FFF2-40B4-BE49-F238E27FC236}">
                <a16:creationId xmlns:a16="http://schemas.microsoft.com/office/drawing/2014/main" id="{72736A77-3A2F-CDBF-E24C-00E249BF0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7FEBE-4D74-F268-41B5-C36B412CBD80}"/>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256540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908F-8FED-362D-7CBE-086FADF63F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82DEB8-6FF4-6510-3931-1B74D95F3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ECD847-F28E-C1D7-8E79-9289F577991B}"/>
              </a:ext>
            </a:extLst>
          </p:cNvPr>
          <p:cNvSpPr>
            <a:spLocks noGrp="1"/>
          </p:cNvSpPr>
          <p:nvPr>
            <p:ph type="dt" sz="half" idx="10"/>
          </p:nvPr>
        </p:nvSpPr>
        <p:spPr/>
        <p:txBody>
          <a:bodyPr/>
          <a:lstStyle/>
          <a:p>
            <a:fld id="{2915E89E-8F17-0D42-8200-079A55B9AB0F}" type="datetime1">
              <a:rPr lang="en-AU" smtClean="0"/>
              <a:t>1/7/2025</a:t>
            </a:fld>
            <a:endParaRPr lang="en-US"/>
          </a:p>
        </p:txBody>
      </p:sp>
      <p:sp>
        <p:nvSpPr>
          <p:cNvPr id="5" name="Footer Placeholder 4">
            <a:extLst>
              <a:ext uri="{FF2B5EF4-FFF2-40B4-BE49-F238E27FC236}">
                <a16:creationId xmlns:a16="http://schemas.microsoft.com/office/drawing/2014/main" id="{985300E4-A2EA-A671-628F-ADC6FABEE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5C0AF-2674-EDED-6DDC-FED792AB9708}"/>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1626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2D8F-F7A2-9785-6D63-57BEA67A1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7645C0-0AF8-18A4-7468-0F15151A04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5ECD9B-1327-8E22-9270-EA2708854E27}"/>
              </a:ext>
            </a:extLst>
          </p:cNvPr>
          <p:cNvSpPr>
            <a:spLocks noGrp="1"/>
          </p:cNvSpPr>
          <p:nvPr>
            <p:ph type="dt" sz="half" idx="10"/>
          </p:nvPr>
        </p:nvSpPr>
        <p:spPr/>
        <p:txBody>
          <a:bodyPr/>
          <a:lstStyle/>
          <a:p>
            <a:fld id="{00883306-F0F2-4548-8186-AAEA7D4D419F}" type="datetime1">
              <a:rPr lang="en-AU" smtClean="0"/>
              <a:t>1/7/2025</a:t>
            </a:fld>
            <a:endParaRPr lang="en-US"/>
          </a:p>
        </p:txBody>
      </p:sp>
      <p:sp>
        <p:nvSpPr>
          <p:cNvPr id="5" name="Footer Placeholder 4">
            <a:extLst>
              <a:ext uri="{FF2B5EF4-FFF2-40B4-BE49-F238E27FC236}">
                <a16:creationId xmlns:a16="http://schemas.microsoft.com/office/drawing/2014/main" id="{ADD484A4-A508-FA67-CD12-0A880C7E7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4041D-B36A-A689-3105-187C0CED09DD}"/>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193413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4498-738C-F964-13E2-8C7A7DD34B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E1AFD6-BB82-32CE-E5F7-9709F80BA0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E37D9B7-824C-31BB-0000-C30F69853C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EDBE32-CA4B-8BCD-12E5-9B1785704BC5}"/>
              </a:ext>
            </a:extLst>
          </p:cNvPr>
          <p:cNvSpPr>
            <a:spLocks noGrp="1"/>
          </p:cNvSpPr>
          <p:nvPr>
            <p:ph type="dt" sz="half" idx="10"/>
          </p:nvPr>
        </p:nvSpPr>
        <p:spPr/>
        <p:txBody>
          <a:bodyPr/>
          <a:lstStyle/>
          <a:p>
            <a:fld id="{E1706262-50B8-884A-B466-B10579EA09FE}" type="datetime1">
              <a:rPr lang="en-AU" smtClean="0"/>
              <a:t>1/7/2025</a:t>
            </a:fld>
            <a:endParaRPr lang="en-US"/>
          </a:p>
        </p:txBody>
      </p:sp>
      <p:sp>
        <p:nvSpPr>
          <p:cNvPr id="6" name="Footer Placeholder 5">
            <a:extLst>
              <a:ext uri="{FF2B5EF4-FFF2-40B4-BE49-F238E27FC236}">
                <a16:creationId xmlns:a16="http://schemas.microsoft.com/office/drawing/2014/main" id="{EA88FB3A-9A09-D7D1-0D02-2666425BA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B4014-A3E1-29B8-B844-4A28AD5202EF}"/>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53098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32C1-1673-49C4-E24A-CB266F28A2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C8FD7A-4A36-8861-2EDF-9263DDCD0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2D6536-DA68-B10F-4D63-18C635AA92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7E74A05-6D62-BB9F-55E6-CA53794C6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7E79DE-33E1-956C-0541-86FC26D6A75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BFD47B4-D461-6D66-E425-11073E28BF27}"/>
              </a:ext>
            </a:extLst>
          </p:cNvPr>
          <p:cNvSpPr>
            <a:spLocks noGrp="1"/>
          </p:cNvSpPr>
          <p:nvPr>
            <p:ph type="dt" sz="half" idx="10"/>
          </p:nvPr>
        </p:nvSpPr>
        <p:spPr/>
        <p:txBody>
          <a:bodyPr/>
          <a:lstStyle/>
          <a:p>
            <a:fld id="{5D7E5391-1762-0342-B908-05FE2EB1C208}" type="datetime1">
              <a:rPr lang="en-AU" smtClean="0"/>
              <a:t>1/7/2025</a:t>
            </a:fld>
            <a:endParaRPr lang="en-US"/>
          </a:p>
        </p:txBody>
      </p:sp>
      <p:sp>
        <p:nvSpPr>
          <p:cNvPr id="8" name="Footer Placeholder 7">
            <a:extLst>
              <a:ext uri="{FF2B5EF4-FFF2-40B4-BE49-F238E27FC236}">
                <a16:creationId xmlns:a16="http://schemas.microsoft.com/office/drawing/2014/main" id="{7DD7D362-F4E5-43F7-0052-D3DA0EE7A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B75CCC-1B21-8D30-C38E-A40E639216FB}"/>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151615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7939-C0E2-4AED-9FB6-AE452D6C884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8CADB84-EAFB-9713-35C3-5D07BEB1DDEA}"/>
              </a:ext>
            </a:extLst>
          </p:cNvPr>
          <p:cNvSpPr>
            <a:spLocks noGrp="1"/>
          </p:cNvSpPr>
          <p:nvPr>
            <p:ph type="dt" sz="half" idx="10"/>
          </p:nvPr>
        </p:nvSpPr>
        <p:spPr/>
        <p:txBody>
          <a:bodyPr/>
          <a:lstStyle/>
          <a:p>
            <a:fld id="{148ACFA1-ABD1-BE4B-98B9-033F8111022B}" type="datetime1">
              <a:rPr lang="en-AU" smtClean="0"/>
              <a:t>1/7/2025</a:t>
            </a:fld>
            <a:endParaRPr lang="en-US"/>
          </a:p>
        </p:txBody>
      </p:sp>
      <p:sp>
        <p:nvSpPr>
          <p:cNvPr id="4" name="Footer Placeholder 3">
            <a:extLst>
              <a:ext uri="{FF2B5EF4-FFF2-40B4-BE49-F238E27FC236}">
                <a16:creationId xmlns:a16="http://schemas.microsoft.com/office/drawing/2014/main" id="{C3879A61-24AC-1719-B75B-FFD3693788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8DA39-316A-191F-591A-A0258E47EBF3}"/>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164152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9AE61-7C8D-4547-5EA0-A2A20049D653}"/>
              </a:ext>
            </a:extLst>
          </p:cNvPr>
          <p:cNvSpPr>
            <a:spLocks noGrp="1"/>
          </p:cNvSpPr>
          <p:nvPr>
            <p:ph type="dt" sz="half" idx="10"/>
          </p:nvPr>
        </p:nvSpPr>
        <p:spPr/>
        <p:txBody>
          <a:bodyPr/>
          <a:lstStyle/>
          <a:p>
            <a:fld id="{FECEC5AC-4EA6-0647-8C53-06520B6D00D3}" type="datetime1">
              <a:rPr lang="en-AU" smtClean="0"/>
              <a:t>1/7/2025</a:t>
            </a:fld>
            <a:endParaRPr lang="en-US"/>
          </a:p>
        </p:txBody>
      </p:sp>
      <p:sp>
        <p:nvSpPr>
          <p:cNvPr id="3" name="Footer Placeholder 2">
            <a:extLst>
              <a:ext uri="{FF2B5EF4-FFF2-40B4-BE49-F238E27FC236}">
                <a16:creationId xmlns:a16="http://schemas.microsoft.com/office/drawing/2014/main" id="{F3BE25D8-10FD-768F-759E-A0112DD6EC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A5F9A7-7DD8-3B08-96C9-C0F251DE1A95}"/>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30197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0EF8-6B34-F990-0D4E-43D9504410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0ACFF87-7BB7-663A-7C99-74DA24364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29E2887-0D3B-BE0D-8329-ECC10968A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696531-7F95-899C-5F4B-B20288167AB5}"/>
              </a:ext>
            </a:extLst>
          </p:cNvPr>
          <p:cNvSpPr>
            <a:spLocks noGrp="1"/>
          </p:cNvSpPr>
          <p:nvPr>
            <p:ph type="dt" sz="half" idx="10"/>
          </p:nvPr>
        </p:nvSpPr>
        <p:spPr/>
        <p:txBody>
          <a:bodyPr/>
          <a:lstStyle/>
          <a:p>
            <a:fld id="{310AEBCF-BC67-6640-A7FC-E4DC89CBAEBF}" type="datetime1">
              <a:rPr lang="en-AU" smtClean="0"/>
              <a:t>1/7/2025</a:t>
            </a:fld>
            <a:endParaRPr lang="en-US"/>
          </a:p>
        </p:txBody>
      </p:sp>
      <p:sp>
        <p:nvSpPr>
          <p:cNvPr id="6" name="Footer Placeholder 5">
            <a:extLst>
              <a:ext uri="{FF2B5EF4-FFF2-40B4-BE49-F238E27FC236}">
                <a16:creationId xmlns:a16="http://schemas.microsoft.com/office/drawing/2014/main" id="{E59657B3-E0D2-5C1E-D51B-BF62C5260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3D68C-5991-81E5-19A9-470AF02C5693}"/>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89196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2E45-9E72-63BE-EB48-C0B96BAC88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B41A2F-0376-EFC9-96B5-356546E77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FADA96-D6D9-D32C-6D5F-6D12FF3F8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A9156D-116D-1DCC-5CAB-7A528B9A8C63}"/>
              </a:ext>
            </a:extLst>
          </p:cNvPr>
          <p:cNvSpPr>
            <a:spLocks noGrp="1"/>
          </p:cNvSpPr>
          <p:nvPr>
            <p:ph type="dt" sz="half" idx="10"/>
          </p:nvPr>
        </p:nvSpPr>
        <p:spPr/>
        <p:txBody>
          <a:bodyPr/>
          <a:lstStyle/>
          <a:p>
            <a:fld id="{4D1C38CB-DBCA-B84F-802F-D9974EBA4FCC}" type="datetime1">
              <a:rPr lang="en-AU" smtClean="0"/>
              <a:t>1/7/2025</a:t>
            </a:fld>
            <a:endParaRPr lang="en-US"/>
          </a:p>
        </p:txBody>
      </p:sp>
      <p:sp>
        <p:nvSpPr>
          <p:cNvPr id="6" name="Footer Placeholder 5">
            <a:extLst>
              <a:ext uri="{FF2B5EF4-FFF2-40B4-BE49-F238E27FC236}">
                <a16:creationId xmlns:a16="http://schemas.microsoft.com/office/drawing/2014/main" id="{5CEDBF99-93A3-3EB0-462D-4D445BEFF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FA5DB-0CFB-A013-9223-1AF98A2F5CD1}"/>
              </a:ext>
            </a:extLst>
          </p:cNvPr>
          <p:cNvSpPr>
            <a:spLocks noGrp="1"/>
          </p:cNvSpPr>
          <p:nvPr>
            <p:ph type="sldNum" sz="quarter" idx="12"/>
          </p:nvPr>
        </p:nvSpPr>
        <p:spPr/>
        <p:txBody>
          <a:bodyPr/>
          <a:lstStyle/>
          <a:p>
            <a:fld id="{824FDED7-994F-0342-BD22-52746FED4402}" type="slidenum">
              <a:rPr lang="en-US" smtClean="0"/>
              <a:t>‹#›</a:t>
            </a:fld>
            <a:endParaRPr lang="en-US"/>
          </a:p>
        </p:txBody>
      </p:sp>
    </p:spTree>
    <p:extLst>
      <p:ext uri="{BB962C8B-B14F-4D97-AF65-F5344CB8AC3E}">
        <p14:creationId xmlns:p14="http://schemas.microsoft.com/office/powerpoint/2010/main" val="16965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7D417F-3126-567C-439F-CF3C150FE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C7F9E0-DA17-3B54-BE8C-22725ADA6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6321CA-9224-64D5-7334-C05546C19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20115A-0D7A-794E-A917-BBDD93398CFE}" type="datetime1">
              <a:rPr lang="en-AU" smtClean="0"/>
              <a:t>1/7/2025</a:t>
            </a:fld>
            <a:endParaRPr lang="en-US"/>
          </a:p>
        </p:txBody>
      </p:sp>
      <p:sp>
        <p:nvSpPr>
          <p:cNvPr id="5" name="Footer Placeholder 4">
            <a:extLst>
              <a:ext uri="{FF2B5EF4-FFF2-40B4-BE49-F238E27FC236}">
                <a16:creationId xmlns:a16="http://schemas.microsoft.com/office/drawing/2014/main" id="{7D9E7F8D-2377-9C3C-D964-300294C46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E3AB40-A3E3-2EF8-2E0D-BA0B7EB07D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4FDED7-994F-0342-BD22-52746FED4402}" type="slidenum">
              <a:rPr lang="en-US" smtClean="0"/>
              <a:t>‹#›</a:t>
            </a:fld>
            <a:endParaRPr lang="en-US"/>
          </a:p>
        </p:txBody>
      </p:sp>
    </p:spTree>
    <p:extLst>
      <p:ext uri="{BB962C8B-B14F-4D97-AF65-F5344CB8AC3E}">
        <p14:creationId xmlns:p14="http://schemas.microsoft.com/office/powerpoint/2010/main" val="3204231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patch@patchtheatre.org.au"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patchtheatre.org.au/news/wonderverse-faqs-2025" TargetMode="External"/><Relationship Id="rId2" Type="http://schemas.openxmlformats.org/officeDocument/2006/relationships/hyperlink" Target="https://www.patchtheatre.org.au/" TargetMode="External"/><Relationship Id="rId1" Type="http://schemas.openxmlformats.org/officeDocument/2006/relationships/slideLayout" Target="../slideLayouts/slideLayout2.xml"/><Relationship Id="rId5" Type="http://schemas.openxmlformats.org/officeDocument/2006/relationships/hyperlink" Target="https://www.countryarts.org.au/venues/" TargetMode="External"/><Relationship Id="rId4" Type="http://schemas.openxmlformats.org/officeDocument/2006/relationships/hyperlink" Target="http://patch@patchtheatre.org.a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1324-5A22-95AE-C93B-23A55A6EA076}"/>
              </a:ext>
            </a:extLst>
          </p:cNvPr>
          <p:cNvSpPr>
            <a:spLocks noGrp="1"/>
          </p:cNvSpPr>
          <p:nvPr>
            <p:ph type="title"/>
          </p:nvPr>
        </p:nvSpPr>
        <p:spPr>
          <a:xfrm>
            <a:off x="929640" y="1693475"/>
            <a:ext cx="10515600" cy="1325563"/>
          </a:xfrm>
        </p:spPr>
        <p:txBody>
          <a:bodyPr>
            <a:normAutofit/>
          </a:bodyPr>
          <a:lstStyle/>
          <a:p>
            <a:pPr algn="ctr"/>
            <a:r>
              <a:rPr lang="en-US" sz="8800" dirty="0">
                <a:latin typeface="Proxima Soft Cond Black" panose="02000506030000020004" pitchFamily="2" charset="0"/>
              </a:rPr>
              <a:t>VISUAL STORY</a:t>
            </a:r>
          </a:p>
        </p:txBody>
      </p:sp>
      <p:sp>
        <p:nvSpPr>
          <p:cNvPr id="3" name="Content Placeholder 2">
            <a:extLst>
              <a:ext uri="{FF2B5EF4-FFF2-40B4-BE49-F238E27FC236}">
                <a16:creationId xmlns:a16="http://schemas.microsoft.com/office/drawing/2014/main" id="{20578DD6-D4CB-6287-0A36-E2EFB428B2B4}"/>
              </a:ext>
            </a:extLst>
          </p:cNvPr>
          <p:cNvSpPr>
            <a:spLocks noGrp="1"/>
          </p:cNvSpPr>
          <p:nvPr>
            <p:ph idx="1"/>
          </p:nvPr>
        </p:nvSpPr>
        <p:spPr>
          <a:xfrm>
            <a:off x="929640" y="3209854"/>
            <a:ext cx="10515600" cy="3057713"/>
          </a:xfrm>
        </p:spPr>
        <p:txBody>
          <a:bodyPr>
            <a:normAutofit fontScale="55000" lnSpcReduction="20000"/>
          </a:bodyPr>
          <a:lstStyle/>
          <a:p>
            <a:pPr marL="0" indent="0" algn="ctr">
              <a:buNone/>
            </a:pPr>
            <a:r>
              <a:rPr lang="en-US" sz="10900" dirty="0">
                <a:latin typeface="Proxima Soft Cond Black" panose="02000506030000020004" pitchFamily="2" charset="0"/>
                <a:ea typeface="Roboto" panose="02000000000000000000" pitchFamily="2" charset="0"/>
              </a:rPr>
              <a:t>Wonderverse</a:t>
            </a:r>
            <a:endParaRPr lang="en-US" sz="6500" dirty="0">
              <a:latin typeface="Proxima Soft Cond Black" panose="02000506030000020004" pitchFamily="2" charset="0"/>
              <a:ea typeface="Roboto" panose="02000000000000000000" pitchFamily="2" charset="0"/>
            </a:endParaRPr>
          </a:p>
          <a:p>
            <a:pPr marL="0" indent="0" algn="ctr">
              <a:buNone/>
            </a:pPr>
            <a:r>
              <a:rPr lang="en-US" sz="6700" dirty="0">
                <a:latin typeface="Roboto" panose="02000000000000000000" pitchFamily="2" charset="0"/>
                <a:ea typeface="Roboto" panose="02000000000000000000" pitchFamily="2" charset="0"/>
              </a:rPr>
              <a:t>Regional SA tour </a:t>
            </a:r>
          </a:p>
          <a:p>
            <a:pPr marL="0" indent="0" algn="ctr">
              <a:buNone/>
            </a:pPr>
            <a:r>
              <a:rPr lang="en-US" sz="6700" dirty="0">
                <a:latin typeface="Roboto" panose="02000000000000000000" pitchFamily="2" charset="0"/>
                <a:ea typeface="Roboto" panose="02000000000000000000" pitchFamily="2" charset="0"/>
              </a:rPr>
              <a:t>August 2025</a:t>
            </a:r>
          </a:p>
          <a:p>
            <a:pPr marL="0" indent="0" algn="ctr">
              <a:buNone/>
            </a:pPr>
            <a:endParaRPr lang="en-US" sz="5900" dirty="0">
              <a:latin typeface="Roboto" panose="02000000000000000000" pitchFamily="2" charset="0"/>
              <a:ea typeface="Roboto" panose="02000000000000000000" pitchFamily="2" charset="0"/>
            </a:endParaRPr>
          </a:p>
          <a:p>
            <a:pPr marL="0" indent="0" algn="ctr">
              <a:buNone/>
            </a:pPr>
            <a:r>
              <a:rPr lang="en-AU" sz="5900" i="1" dirty="0">
                <a:latin typeface="Roboto" panose="02000000000000000000" pitchFamily="2" charset="0"/>
                <a:ea typeface="Roboto" panose="02000000000000000000" pitchFamily="2" charset="0"/>
              </a:rPr>
              <a:t>What to expect at </a:t>
            </a:r>
            <a:r>
              <a:rPr lang="en-AU" sz="5900" dirty="0">
                <a:latin typeface="Roboto" panose="02000000000000000000" pitchFamily="2" charset="0"/>
                <a:ea typeface="Roboto" panose="02000000000000000000" pitchFamily="2" charset="0"/>
              </a:rPr>
              <a:t>Wonderverse,</a:t>
            </a:r>
            <a:r>
              <a:rPr lang="en-AU" sz="5900" i="1" dirty="0">
                <a:latin typeface="Roboto" panose="02000000000000000000" pitchFamily="2" charset="0"/>
                <a:ea typeface="Roboto" panose="02000000000000000000" pitchFamily="2" charset="0"/>
              </a:rPr>
              <a:t> a visual story for children.</a:t>
            </a:r>
          </a:p>
          <a:p>
            <a:pPr marL="0" indent="0" algn="ctr">
              <a:buNone/>
            </a:pPr>
            <a:endParaRPr lang="en-AU" sz="3600" i="1" dirty="0">
              <a:latin typeface="Roboto" panose="02000000000000000000" pitchFamily="2" charset="0"/>
              <a:ea typeface="Roboto" panose="02000000000000000000" pitchFamily="2" charset="0"/>
            </a:endParaRPr>
          </a:p>
          <a:p>
            <a:pPr marL="0" indent="0" algn="ctr">
              <a:buNone/>
            </a:pPr>
            <a:endParaRPr lang="en-US" sz="4000" dirty="0">
              <a:latin typeface="Roboto" panose="02000000000000000000" pitchFamily="2" charset="0"/>
              <a:ea typeface="Roboto" panose="02000000000000000000" pitchFamily="2" charset="0"/>
            </a:endParaRPr>
          </a:p>
        </p:txBody>
      </p:sp>
      <p:pic>
        <p:nvPicPr>
          <p:cNvPr id="5" name="Picture 4" descr="A group of blue and yellow objects&#10;&#10;AI-generated content may be incorrect.">
            <a:extLst>
              <a:ext uri="{FF2B5EF4-FFF2-40B4-BE49-F238E27FC236}">
                <a16:creationId xmlns:a16="http://schemas.microsoft.com/office/drawing/2014/main" id="{FB9B3167-164A-AB9C-355B-3E2C7DB902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745" y="698497"/>
            <a:ext cx="2618509" cy="658817"/>
          </a:xfrm>
          <a:prstGeom prst="rect">
            <a:avLst/>
          </a:prstGeom>
        </p:spPr>
      </p:pic>
    </p:spTree>
    <p:extLst>
      <p:ext uri="{BB962C8B-B14F-4D97-AF65-F5344CB8AC3E}">
        <p14:creationId xmlns:p14="http://schemas.microsoft.com/office/powerpoint/2010/main" val="22639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83B2-4C90-9797-C0A2-2CC29EE45DDA}"/>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8BC037C-8033-F1C1-3116-55FAB902A8DB}"/>
              </a:ext>
            </a:extLst>
          </p:cNvPr>
          <p:cNvSpPr txBox="1">
            <a:spLocks/>
          </p:cNvSpPr>
          <p:nvPr/>
        </p:nvSpPr>
        <p:spPr>
          <a:xfrm>
            <a:off x="857107" y="1129237"/>
            <a:ext cx="4803860" cy="4135437"/>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4400" b="1" dirty="0">
                <a:latin typeface="Proxima Soft Cond Black" panose="02000506030000020004" pitchFamily="2" charset="0"/>
                <a:ea typeface="Roboto" panose="02000000000000000000" pitchFamily="2" charset="0"/>
              </a:rPr>
              <a:t>Space 1: Overture </a:t>
            </a:r>
            <a:r>
              <a:rPr lang="en-AU" sz="2900" b="1" dirty="0">
                <a:latin typeface="Roboto" panose="02000000000000000000" pitchFamily="2" charset="0"/>
                <a:ea typeface="Roboto" panose="02000000000000000000" pitchFamily="2" charset="0"/>
              </a:rPr>
              <a:t>(calm and friendly)</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We will enter a big lit tent. </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I will sit in a circle with my class.</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The performer will tell us about things that make up the Wonderverse.</a:t>
            </a:r>
          </a:p>
          <a:p>
            <a:pPr lvl="0">
              <a:lnSpc>
                <a:spcPct val="120000"/>
              </a:lnSpc>
            </a:pPr>
            <a:endParaRPr lang="en-AU" dirty="0">
              <a:latin typeface="Roboto" panose="02000000000000000000" pitchFamily="2" charset="0"/>
              <a:ea typeface="Roboto" panose="02000000000000000000" pitchFamily="2" charset="0"/>
            </a:endParaRPr>
          </a:p>
          <a:p>
            <a:pPr>
              <a:lnSpc>
                <a:spcPct val="120000"/>
              </a:lnSpc>
            </a:pPr>
            <a:r>
              <a:rPr lang="en-AU" dirty="0">
                <a:latin typeface="Roboto" panose="02000000000000000000" pitchFamily="2" charset="0"/>
                <a:ea typeface="Roboto" panose="02000000000000000000" pitchFamily="2" charset="0"/>
              </a:rPr>
              <a:t>There will be some moments of darkness when I will see things glow.</a:t>
            </a:r>
          </a:p>
          <a:p>
            <a:pPr>
              <a:lnSpc>
                <a:spcPct val="120000"/>
              </a:lnSpc>
            </a:pPr>
            <a:endParaRPr lang="en-AU" dirty="0">
              <a:latin typeface="Roboto" panose="02000000000000000000" pitchFamily="2" charset="0"/>
              <a:ea typeface="Roboto" panose="02000000000000000000" pitchFamily="2" charset="0"/>
            </a:endParaRPr>
          </a:p>
          <a:p>
            <a:pPr>
              <a:lnSpc>
                <a:spcPct val="120000"/>
              </a:lnSpc>
            </a:pPr>
            <a:r>
              <a:rPr lang="en-AU" dirty="0">
                <a:latin typeface="Roboto" panose="02000000000000000000" pitchFamily="2" charset="0"/>
                <a:ea typeface="Roboto" panose="02000000000000000000" pitchFamily="2" charset="0"/>
              </a:rPr>
              <a:t>Gentle music will play. </a:t>
            </a:r>
          </a:p>
          <a:p>
            <a:pPr>
              <a:lnSpc>
                <a:spcPct val="120000"/>
              </a:lnSpc>
            </a:pPr>
            <a:r>
              <a:rPr lang="en-AU" dirty="0">
                <a:latin typeface="Roboto" panose="02000000000000000000" pitchFamily="2" charset="0"/>
                <a:ea typeface="Roboto" panose="02000000000000000000" pitchFamily="2" charset="0"/>
              </a:rPr>
              <a:t>Our performer will hum a tune. </a:t>
            </a:r>
          </a:p>
        </p:txBody>
      </p:sp>
      <p:sp>
        <p:nvSpPr>
          <p:cNvPr id="7" name="TextBox 6">
            <a:extLst>
              <a:ext uri="{FF2B5EF4-FFF2-40B4-BE49-F238E27FC236}">
                <a16:creationId xmlns:a16="http://schemas.microsoft.com/office/drawing/2014/main" id="{76125BD9-8F1D-F2EE-BD61-3D2315751F20}"/>
              </a:ext>
            </a:extLst>
          </p:cNvPr>
          <p:cNvSpPr txBox="1"/>
          <p:nvPr/>
        </p:nvSpPr>
        <p:spPr>
          <a:xfrm>
            <a:off x="2560319" y="5951914"/>
            <a:ext cx="3100647"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person holding a rope with circles of glowing light on the floor.</a:t>
            </a:r>
          </a:p>
        </p:txBody>
      </p:sp>
      <p:pic>
        <p:nvPicPr>
          <p:cNvPr id="4" name="Picture Placeholder 3" descr="A person in a garment holding a rope&#10;&#10;AI-generated content may be incorrect.">
            <a:extLst>
              <a:ext uri="{FF2B5EF4-FFF2-40B4-BE49-F238E27FC236}">
                <a16:creationId xmlns:a16="http://schemas.microsoft.com/office/drawing/2014/main" id="{231FB52F-4276-E374-A6A2-E6D16163094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00" r="20000"/>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31CBA23F-C92E-E34D-E6B8-963165202924}"/>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8</a:t>
            </a:r>
          </a:p>
        </p:txBody>
      </p:sp>
    </p:spTree>
    <p:extLst>
      <p:ext uri="{BB962C8B-B14F-4D97-AF65-F5344CB8AC3E}">
        <p14:creationId xmlns:p14="http://schemas.microsoft.com/office/powerpoint/2010/main" val="222385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2B7CD-C1E7-345C-6F4B-BB3DB97A436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41EA357A-EEAB-F848-6746-9DBBEFF33CAB}"/>
              </a:ext>
            </a:extLst>
          </p:cNvPr>
          <p:cNvSpPr txBox="1">
            <a:spLocks/>
          </p:cNvSpPr>
          <p:nvPr/>
        </p:nvSpPr>
        <p:spPr>
          <a:xfrm>
            <a:off x="857107" y="1129237"/>
            <a:ext cx="4803860" cy="4135437"/>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lnSpc>
                <a:spcPct val="120000"/>
              </a:lnSpc>
            </a:pPr>
            <a:r>
              <a:rPr lang="en-AU" dirty="0">
                <a:latin typeface="Roboto" panose="02000000000000000000" pitchFamily="2" charset="0"/>
                <a:ea typeface="Roboto" panose="02000000000000000000" pitchFamily="2" charset="0"/>
              </a:rPr>
              <a:t>Our performer will let us know when it is time to go to the next space. </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I can choose a circle to hold. I will follow the performer and the rope that guides us.</a:t>
            </a:r>
          </a:p>
          <a:p>
            <a:pPr>
              <a:lnSpc>
                <a:spcPct val="120000"/>
              </a:lnSpc>
            </a:pPr>
            <a:r>
              <a:rPr lang="en-AU" dirty="0">
                <a:latin typeface="Roboto" panose="02000000000000000000" pitchFamily="2" charset="0"/>
                <a:ea typeface="Roboto" panose="02000000000000000000" pitchFamily="2" charset="0"/>
              </a:rPr>
              <a:t> </a:t>
            </a:r>
          </a:p>
          <a:p>
            <a:pPr>
              <a:lnSpc>
                <a:spcPct val="120000"/>
              </a:lnSpc>
            </a:pPr>
            <a:r>
              <a:rPr lang="en-AU" dirty="0">
                <a:latin typeface="Roboto" panose="02000000000000000000" pitchFamily="2" charset="0"/>
                <a:ea typeface="Roboto" panose="02000000000000000000" pitchFamily="2" charset="0"/>
              </a:rPr>
              <a:t>We will move through the hallways and backstage areas of the theatre.</a:t>
            </a:r>
          </a:p>
          <a:p>
            <a:pPr>
              <a:lnSpc>
                <a:spcPct val="120000"/>
              </a:lnSpc>
            </a:pPr>
            <a:endParaRPr lang="en-AU" dirty="0">
              <a:latin typeface="Roboto" panose="02000000000000000000" pitchFamily="2" charset="0"/>
              <a:ea typeface="Roboto" panose="02000000000000000000" pitchFamily="2" charset="0"/>
            </a:endParaRPr>
          </a:p>
          <a:p>
            <a:pPr>
              <a:lnSpc>
                <a:spcPct val="120000"/>
              </a:lnSpc>
            </a:pPr>
            <a:r>
              <a:rPr lang="en-AU" dirty="0">
                <a:latin typeface="Roboto" panose="02000000000000000000" pitchFamily="2" charset="0"/>
                <a:ea typeface="Roboto" panose="02000000000000000000" pitchFamily="2" charset="0"/>
              </a:rPr>
              <a:t>Each time we move, we’ll use this rope guide and walk together. It helps us know where to go.</a:t>
            </a:r>
          </a:p>
        </p:txBody>
      </p:sp>
      <p:sp>
        <p:nvSpPr>
          <p:cNvPr id="7" name="TextBox 6">
            <a:extLst>
              <a:ext uri="{FF2B5EF4-FFF2-40B4-BE49-F238E27FC236}">
                <a16:creationId xmlns:a16="http://schemas.microsoft.com/office/drawing/2014/main" id="{4C5E5BC7-ACEF-744B-89E0-545C091E460D}"/>
              </a:ext>
            </a:extLst>
          </p:cNvPr>
          <p:cNvSpPr txBox="1"/>
          <p:nvPr/>
        </p:nvSpPr>
        <p:spPr>
          <a:xfrm>
            <a:off x="2441049" y="5951914"/>
            <a:ext cx="3219917"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people walking in a hallway holding a rope guide.</a:t>
            </a:r>
          </a:p>
        </p:txBody>
      </p:sp>
      <p:pic>
        <p:nvPicPr>
          <p:cNvPr id="4" name="Picture Placeholder 3" descr="A group of people walking in a hallway&#10;&#10;AI-generated content may be incorrect.">
            <a:extLst>
              <a:ext uri="{FF2B5EF4-FFF2-40B4-BE49-F238E27FC236}">
                <a16:creationId xmlns:a16="http://schemas.microsoft.com/office/drawing/2014/main" id="{FEF7DE9F-D388-7B28-6D71-96F9FBE3235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00" r="20000"/>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557BDB88-5941-F747-9D86-900217F08E2E}"/>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9</a:t>
            </a:r>
          </a:p>
        </p:txBody>
      </p:sp>
    </p:spTree>
    <p:extLst>
      <p:ext uri="{BB962C8B-B14F-4D97-AF65-F5344CB8AC3E}">
        <p14:creationId xmlns:p14="http://schemas.microsoft.com/office/powerpoint/2010/main" val="362145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AE0DE-7916-2D02-927A-DE0D431AC4B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BC9CCA-6CF4-FB82-D137-0C0EF114BD21}"/>
              </a:ext>
            </a:extLst>
          </p:cNvPr>
          <p:cNvSpPr txBox="1">
            <a:spLocks/>
          </p:cNvSpPr>
          <p:nvPr/>
        </p:nvSpPr>
        <p:spPr>
          <a:xfrm>
            <a:off x="857107" y="1140388"/>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AU" sz="2400" b="1" dirty="0">
                <a:latin typeface="Proxima Soft Cond Black" panose="02000506030000020004" pitchFamily="2" charset="0"/>
                <a:ea typeface="Roboto" panose="02000000000000000000" pitchFamily="2" charset="0"/>
              </a:rPr>
              <a:t>Space 2: Firefly </a:t>
            </a:r>
            <a:r>
              <a:rPr lang="en-AU" sz="2000" b="1" dirty="0">
                <a:latin typeface="Roboto" panose="02000000000000000000" pitchFamily="2" charset="0"/>
                <a:ea typeface="Roboto" panose="02000000000000000000" pitchFamily="2" charset="0"/>
              </a:rPr>
              <a:t>(soft and magical)</a:t>
            </a:r>
          </a:p>
          <a:p>
            <a:endParaRPr lang="en-AU" sz="2200" dirty="0">
              <a:latin typeface="Roboto" panose="02000000000000000000" pitchFamily="2" charset="0"/>
              <a:ea typeface="Roboto" panose="02000000000000000000" pitchFamily="2" charset="0"/>
            </a:endParaRPr>
          </a:p>
          <a:p>
            <a:pPr lvl="0"/>
            <a:r>
              <a:rPr lang="en-AU" sz="2200" dirty="0">
                <a:latin typeface="Roboto" panose="02000000000000000000" pitchFamily="2" charset="0"/>
                <a:ea typeface="Roboto" panose="02000000000000000000" pitchFamily="2" charset="0"/>
              </a:rPr>
              <a:t>This space will be darker with tiny glowing lights. </a:t>
            </a:r>
          </a:p>
          <a:p>
            <a:pPr lvl="0"/>
            <a:endParaRPr lang="en-AU" sz="2200" dirty="0">
              <a:latin typeface="Roboto" panose="02000000000000000000" pitchFamily="2" charset="0"/>
              <a:ea typeface="Roboto" panose="02000000000000000000" pitchFamily="2" charset="0"/>
            </a:endParaRPr>
          </a:p>
          <a:p>
            <a:pPr lvl="0"/>
            <a:r>
              <a:rPr lang="en-AU" sz="2200" dirty="0">
                <a:latin typeface="Roboto" panose="02000000000000000000" pitchFamily="2" charset="0"/>
                <a:ea typeface="Roboto" panose="02000000000000000000" pitchFamily="2" charset="0"/>
              </a:rPr>
              <a:t>There will be gentle music playing.</a:t>
            </a:r>
          </a:p>
          <a:p>
            <a:pPr lvl="0"/>
            <a:endParaRPr lang="en-AU" sz="2200" dirty="0">
              <a:latin typeface="Roboto" panose="02000000000000000000" pitchFamily="2" charset="0"/>
              <a:ea typeface="Roboto" panose="02000000000000000000" pitchFamily="2" charset="0"/>
            </a:endParaRPr>
          </a:p>
          <a:p>
            <a:pPr lvl="0"/>
            <a:r>
              <a:rPr lang="en-AU" sz="2200" dirty="0">
                <a:latin typeface="Roboto" panose="02000000000000000000" pitchFamily="2" charset="0"/>
                <a:ea typeface="Roboto" panose="02000000000000000000" pitchFamily="2" charset="0"/>
              </a:rPr>
              <a:t>There will be mats for us to lie or sit on if I want to.</a:t>
            </a:r>
          </a:p>
          <a:p>
            <a:pPr lvl="0"/>
            <a:endParaRPr lang="en-AU" sz="22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C99CDD22-02E5-CF89-8497-08942EC12338}"/>
              </a:ext>
            </a:extLst>
          </p:cNvPr>
          <p:cNvSpPr txBox="1"/>
          <p:nvPr/>
        </p:nvSpPr>
        <p:spPr>
          <a:xfrm>
            <a:off x="2194559" y="5951914"/>
            <a:ext cx="3466407"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people sit on the floor in a dark space watching tiny lights above them.</a:t>
            </a:r>
          </a:p>
        </p:txBody>
      </p:sp>
      <p:pic>
        <p:nvPicPr>
          <p:cNvPr id="9" name="Picture Placeholder 8" descr="A group of people sitting on a stage&#10;&#10;AI-generated content may be incorrect.">
            <a:extLst>
              <a:ext uri="{FF2B5EF4-FFF2-40B4-BE49-F238E27FC236}">
                <a16:creationId xmlns:a16="http://schemas.microsoft.com/office/drawing/2014/main" id="{07E8B231-C715-4C3E-ABFC-93C7B886379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31" r="20031"/>
          <a:stretch>
            <a:fillRect/>
          </a:stretch>
        </p:blipFill>
        <p:spPr>
          <a:xfrm>
            <a:off x="6019800" y="0"/>
            <a:ext cx="6172200" cy="6858000"/>
          </a:xfrm>
        </p:spPr>
      </p:pic>
      <p:sp>
        <p:nvSpPr>
          <p:cNvPr id="5" name="Slide Number Placeholder 3">
            <a:extLst>
              <a:ext uri="{FF2B5EF4-FFF2-40B4-BE49-F238E27FC236}">
                <a16:creationId xmlns:a16="http://schemas.microsoft.com/office/drawing/2014/main" id="{69F68D2A-5A9F-B7B9-78D8-0BC7AF0319C7}"/>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10</a:t>
            </a:r>
          </a:p>
        </p:txBody>
      </p:sp>
    </p:spTree>
    <p:extLst>
      <p:ext uri="{BB962C8B-B14F-4D97-AF65-F5344CB8AC3E}">
        <p14:creationId xmlns:p14="http://schemas.microsoft.com/office/powerpoint/2010/main" val="278832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5534C-AC6D-2EB4-2FB3-A6682704B16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22D4EF4-B229-BF43-93F7-105060B32B0A}"/>
              </a:ext>
            </a:extLst>
          </p:cNvPr>
          <p:cNvSpPr txBox="1">
            <a:spLocks/>
          </p:cNvSpPr>
          <p:nvPr/>
        </p:nvSpPr>
        <p:spPr>
          <a:xfrm>
            <a:off x="857107" y="1129237"/>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r>
              <a:rPr lang="en-AU" sz="2200" dirty="0">
                <a:latin typeface="Roboto" panose="02000000000000000000" pitchFamily="2" charset="0"/>
                <a:ea typeface="Roboto" panose="02000000000000000000" pitchFamily="2" charset="0"/>
              </a:rPr>
              <a:t>Our performer will tell us when it is time to move to the next space. </a:t>
            </a:r>
          </a:p>
          <a:p>
            <a:pPr lvl="0"/>
            <a:endParaRPr lang="en-AU" sz="2200" dirty="0">
              <a:latin typeface="Roboto" panose="02000000000000000000" pitchFamily="2" charset="0"/>
              <a:ea typeface="Roboto" panose="02000000000000000000" pitchFamily="2" charset="0"/>
            </a:endParaRPr>
          </a:p>
          <a:p>
            <a:pPr lvl="0"/>
            <a:r>
              <a:rPr lang="en-AU" sz="2200" dirty="0">
                <a:latin typeface="Roboto" panose="02000000000000000000" pitchFamily="2" charset="0"/>
                <a:ea typeface="Roboto" panose="02000000000000000000" pitchFamily="2" charset="0"/>
              </a:rPr>
              <a:t>We will follow the rope guide again.</a:t>
            </a:r>
          </a:p>
        </p:txBody>
      </p:sp>
      <p:sp>
        <p:nvSpPr>
          <p:cNvPr id="7" name="TextBox 6">
            <a:extLst>
              <a:ext uri="{FF2B5EF4-FFF2-40B4-BE49-F238E27FC236}">
                <a16:creationId xmlns:a16="http://schemas.microsoft.com/office/drawing/2014/main" id="{25C28B2A-95C6-B4F4-0FCC-B62668B56AA8}"/>
              </a:ext>
            </a:extLst>
          </p:cNvPr>
          <p:cNvSpPr txBox="1"/>
          <p:nvPr/>
        </p:nvSpPr>
        <p:spPr>
          <a:xfrm>
            <a:off x="2639833" y="5951914"/>
            <a:ext cx="3021134"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people walking and  following a rope guide.</a:t>
            </a:r>
          </a:p>
        </p:txBody>
      </p:sp>
      <p:pic>
        <p:nvPicPr>
          <p:cNvPr id="4" name="Picture Placeholder 3" descr="A group of people walking in a room&#10;&#10;AI-generated content may be incorrect.">
            <a:extLst>
              <a:ext uri="{FF2B5EF4-FFF2-40B4-BE49-F238E27FC236}">
                <a16:creationId xmlns:a16="http://schemas.microsoft.com/office/drawing/2014/main" id="{0CF2FCCB-5618-21F0-53B4-1708B20A821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00" r="20000"/>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FFD65622-6C00-1978-B34B-C8E1812F43F8}"/>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11</a:t>
            </a:r>
          </a:p>
        </p:txBody>
      </p:sp>
    </p:spTree>
    <p:extLst>
      <p:ext uri="{BB962C8B-B14F-4D97-AF65-F5344CB8AC3E}">
        <p14:creationId xmlns:p14="http://schemas.microsoft.com/office/powerpoint/2010/main" val="177074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939E7-16DC-E2D2-2F8B-A026B401105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1C3FD27-262A-F72F-221A-278FCC84CD49}"/>
              </a:ext>
            </a:extLst>
          </p:cNvPr>
          <p:cNvSpPr txBox="1">
            <a:spLocks/>
          </p:cNvSpPr>
          <p:nvPr/>
        </p:nvSpPr>
        <p:spPr>
          <a:xfrm>
            <a:off x="857107" y="1129237"/>
            <a:ext cx="4803860" cy="4135437"/>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4200" b="1" dirty="0">
                <a:latin typeface="Proxima Soft Cond Black" panose="02000506030000020004" pitchFamily="2" charset="0"/>
                <a:ea typeface="Roboto" panose="02000000000000000000" pitchFamily="2" charset="0"/>
              </a:rPr>
              <a:t>Space 3: Light Forest </a:t>
            </a:r>
            <a:r>
              <a:rPr lang="en-AU" sz="2900" b="1" dirty="0">
                <a:latin typeface="Roboto" panose="02000000000000000000" pitchFamily="2" charset="0"/>
                <a:ea typeface="Roboto" panose="02000000000000000000" pitchFamily="2" charset="0"/>
              </a:rPr>
              <a:t>(exciting and fun)</a:t>
            </a:r>
          </a:p>
          <a:p>
            <a:pPr>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We will go into a large, roomy space.</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There will be colourful circles of light on the floor.</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The lights will move and change colour.  </a:t>
            </a:r>
          </a:p>
          <a:p>
            <a:pPr lvl="0">
              <a:lnSpc>
                <a:spcPct val="120000"/>
              </a:lnSpc>
            </a:pPr>
            <a:r>
              <a:rPr lang="en-AU" dirty="0">
                <a:latin typeface="Roboto" panose="02000000000000000000" pitchFamily="2" charset="0"/>
                <a:ea typeface="Roboto" panose="02000000000000000000" pitchFamily="2" charset="0"/>
              </a:rPr>
              <a:t>We can follow the lights together.</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I can laugh, run and jump. Or I can stand, watch or move around slowly.</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Energetic music will be playing.</a:t>
            </a:r>
          </a:p>
        </p:txBody>
      </p:sp>
      <p:sp>
        <p:nvSpPr>
          <p:cNvPr id="7" name="TextBox 6">
            <a:extLst>
              <a:ext uri="{FF2B5EF4-FFF2-40B4-BE49-F238E27FC236}">
                <a16:creationId xmlns:a16="http://schemas.microsoft.com/office/drawing/2014/main" id="{88DED58E-CD71-8E5E-8424-EF10E0F31024}"/>
              </a:ext>
            </a:extLst>
          </p:cNvPr>
          <p:cNvSpPr txBox="1"/>
          <p:nvPr/>
        </p:nvSpPr>
        <p:spPr>
          <a:xfrm>
            <a:off x="2464903" y="5951914"/>
            <a:ext cx="3196063"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children dancing in a dark space with colourful lights.</a:t>
            </a:r>
          </a:p>
        </p:txBody>
      </p:sp>
      <p:pic>
        <p:nvPicPr>
          <p:cNvPr id="4" name="Picture Placeholder 3" descr="A group of people dancing in a dark room with colorful lights&#10;&#10;AI-generated content may be incorrect.">
            <a:extLst>
              <a:ext uri="{FF2B5EF4-FFF2-40B4-BE49-F238E27FC236}">
                <a16:creationId xmlns:a16="http://schemas.microsoft.com/office/drawing/2014/main" id="{B13D4FCB-7A83-687D-08BD-436B65CD2FC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31" r="20031"/>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4265A763-644E-7FB3-33AC-1422D25714F3}"/>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12</a:t>
            </a:r>
          </a:p>
        </p:txBody>
      </p:sp>
    </p:spTree>
    <p:extLst>
      <p:ext uri="{BB962C8B-B14F-4D97-AF65-F5344CB8AC3E}">
        <p14:creationId xmlns:p14="http://schemas.microsoft.com/office/powerpoint/2010/main" val="156408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9CEC-F52E-C19A-A64E-7C4D0C84EA3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45E9B42A-303C-2AB6-1A6B-3896387C8E48}"/>
              </a:ext>
            </a:extLst>
          </p:cNvPr>
          <p:cNvSpPr txBox="1">
            <a:spLocks/>
          </p:cNvSpPr>
          <p:nvPr/>
        </p:nvSpPr>
        <p:spPr>
          <a:xfrm>
            <a:off x="857107" y="1129237"/>
            <a:ext cx="4803860" cy="4135437"/>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4200" b="1" dirty="0">
                <a:latin typeface="Proxima Soft Cond Black" panose="02000506030000020004" pitchFamily="2" charset="0"/>
                <a:ea typeface="Roboto" panose="02000000000000000000" pitchFamily="2" charset="0"/>
              </a:rPr>
              <a:t>Space 4: Heavens </a:t>
            </a:r>
            <a:r>
              <a:rPr lang="en-AU" sz="2900" b="1" dirty="0">
                <a:latin typeface="Roboto" panose="02000000000000000000" pitchFamily="2" charset="0"/>
                <a:ea typeface="Roboto" panose="02000000000000000000" pitchFamily="2" charset="0"/>
              </a:rPr>
              <a:t>(gentle and dreamy)</a:t>
            </a:r>
            <a:endParaRPr lang="en-AU" b="1" dirty="0">
              <a:latin typeface="Roboto" panose="02000000000000000000" pitchFamily="2" charset="0"/>
              <a:ea typeface="Roboto" panose="02000000000000000000" pitchFamily="2" charset="0"/>
            </a:endParaRPr>
          </a:p>
          <a:p>
            <a:pPr>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We will stay in the same space, but it will change. </a:t>
            </a:r>
          </a:p>
          <a:p>
            <a:pPr lvl="0">
              <a:lnSpc>
                <a:spcPct val="120000"/>
              </a:lnSpc>
            </a:pPr>
            <a:endParaRPr lang="en-AU" dirty="0">
              <a:latin typeface="Roboto" panose="02000000000000000000" pitchFamily="2" charset="0"/>
              <a:ea typeface="Roboto" panose="02000000000000000000" pitchFamily="2" charset="0"/>
            </a:endParaRPr>
          </a:p>
          <a:p>
            <a:pPr>
              <a:lnSpc>
                <a:spcPct val="120000"/>
              </a:lnSpc>
            </a:pPr>
            <a:r>
              <a:rPr lang="en-AU" dirty="0">
                <a:latin typeface="Roboto" panose="02000000000000000000" pitchFamily="2" charset="0"/>
                <a:ea typeface="Roboto" panose="02000000000000000000" pitchFamily="2" charset="0"/>
              </a:rPr>
              <a:t>The lights will dim and it will become darker.</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There will be a big foil cloth. It will hang above us and float up and down.</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The cloth may lightly touch my face or body.</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I can choose to lie or sit under the cloth. Or I can sit or stand to the side.</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Special lights will reflect off the cloth. </a:t>
            </a:r>
          </a:p>
          <a:p>
            <a:pPr lvl="0">
              <a:lnSpc>
                <a:spcPct val="120000"/>
              </a:lnSpc>
            </a:pPr>
            <a:endParaRPr lang="en-AU" dirty="0">
              <a:latin typeface="Roboto" panose="02000000000000000000" pitchFamily="2" charset="0"/>
              <a:ea typeface="Roboto" panose="02000000000000000000" pitchFamily="2" charset="0"/>
            </a:endParaRPr>
          </a:p>
          <a:p>
            <a:pPr lvl="0">
              <a:lnSpc>
                <a:spcPct val="120000"/>
              </a:lnSpc>
            </a:pPr>
            <a:r>
              <a:rPr lang="en-AU" dirty="0">
                <a:latin typeface="Roboto" panose="02000000000000000000" pitchFamily="2" charset="0"/>
                <a:ea typeface="Roboto" panose="02000000000000000000" pitchFamily="2" charset="0"/>
              </a:rPr>
              <a:t>The music will be gentle and slow.</a:t>
            </a:r>
          </a:p>
        </p:txBody>
      </p:sp>
      <p:sp>
        <p:nvSpPr>
          <p:cNvPr id="7" name="TextBox 6">
            <a:extLst>
              <a:ext uri="{FF2B5EF4-FFF2-40B4-BE49-F238E27FC236}">
                <a16:creationId xmlns:a16="http://schemas.microsoft.com/office/drawing/2014/main" id="{45F3AA47-D5DA-D383-1F16-32730E8015F9}"/>
              </a:ext>
            </a:extLst>
          </p:cNvPr>
          <p:cNvSpPr txBox="1"/>
          <p:nvPr/>
        </p:nvSpPr>
        <p:spPr>
          <a:xfrm>
            <a:off x="1836751" y="5951914"/>
            <a:ext cx="3824216"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people lying on the floor with lights shining on a foil cloth floating above them.</a:t>
            </a:r>
          </a:p>
        </p:txBody>
      </p:sp>
      <p:pic>
        <p:nvPicPr>
          <p:cNvPr id="4" name="Picture Placeholder 3" descr="A group of people lying on the floor&#10;&#10;AI-generated content may be incorrect.">
            <a:extLst>
              <a:ext uri="{FF2B5EF4-FFF2-40B4-BE49-F238E27FC236}">
                <a16:creationId xmlns:a16="http://schemas.microsoft.com/office/drawing/2014/main" id="{5D865C05-E720-F148-7002-F6DA7EC7D57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l="20000" r="20000"/>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FBB696D6-BC7C-D1F1-8197-769E9DB72512}"/>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13</a:t>
            </a:r>
          </a:p>
        </p:txBody>
      </p:sp>
    </p:spTree>
    <p:extLst>
      <p:ext uri="{BB962C8B-B14F-4D97-AF65-F5344CB8AC3E}">
        <p14:creationId xmlns:p14="http://schemas.microsoft.com/office/powerpoint/2010/main" val="73585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67841-0069-EE5D-C5DB-3B5AF32762C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8C28646-4CB6-EFC9-DBAC-3F28A9552028}"/>
              </a:ext>
            </a:extLst>
          </p:cNvPr>
          <p:cNvSpPr txBox="1">
            <a:spLocks/>
          </p:cNvSpPr>
          <p:nvPr/>
        </p:nvSpPr>
        <p:spPr>
          <a:xfrm>
            <a:off x="857107" y="1129237"/>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AU" sz="2200" dirty="0">
                <a:latin typeface="Roboto" panose="02000000000000000000" pitchFamily="2" charset="0"/>
                <a:ea typeface="Roboto" panose="02000000000000000000" pitchFamily="2" charset="0"/>
              </a:rPr>
              <a:t>When it is time to finish, we will follow the rope guide together. </a:t>
            </a:r>
          </a:p>
          <a:p>
            <a:endParaRPr lang="en-AU" sz="2200" dirty="0">
              <a:latin typeface="Roboto" panose="02000000000000000000" pitchFamily="2" charset="0"/>
              <a:ea typeface="Roboto" panose="02000000000000000000" pitchFamily="2" charset="0"/>
            </a:endParaRPr>
          </a:p>
          <a:p>
            <a:r>
              <a:rPr lang="en-AU" sz="2200" dirty="0">
                <a:latin typeface="Roboto" panose="02000000000000000000" pitchFamily="2" charset="0"/>
                <a:ea typeface="Roboto" panose="02000000000000000000" pitchFamily="2" charset="0"/>
              </a:rPr>
              <a:t>We will go back to where we started. </a:t>
            </a:r>
          </a:p>
          <a:p>
            <a:r>
              <a:rPr lang="en-AU" sz="2200" dirty="0">
                <a:latin typeface="Roboto" panose="02000000000000000000" pitchFamily="2" charset="0"/>
                <a:ea typeface="Roboto" panose="02000000000000000000" pitchFamily="2" charset="0"/>
              </a:rPr>
              <a:t> </a:t>
            </a:r>
          </a:p>
          <a:p>
            <a:r>
              <a:rPr lang="en-AU" sz="2200" dirty="0">
                <a:latin typeface="Roboto" panose="02000000000000000000" pitchFamily="2" charset="0"/>
                <a:ea typeface="Roboto" panose="02000000000000000000" pitchFamily="2" charset="0"/>
              </a:rPr>
              <a:t>I might feel happy, calm or even sad that it is ending. That is ok.</a:t>
            </a:r>
          </a:p>
          <a:p>
            <a:r>
              <a:rPr lang="en-AU" sz="2200" dirty="0">
                <a:latin typeface="Roboto" panose="02000000000000000000" pitchFamily="2" charset="0"/>
                <a:ea typeface="Roboto" panose="02000000000000000000" pitchFamily="2" charset="0"/>
              </a:rPr>
              <a:t> </a:t>
            </a:r>
          </a:p>
          <a:p>
            <a:r>
              <a:rPr lang="en-AU" sz="2200" dirty="0">
                <a:latin typeface="Roboto" panose="02000000000000000000" pitchFamily="2" charset="0"/>
                <a:ea typeface="Roboto" panose="02000000000000000000" pitchFamily="2" charset="0"/>
              </a:rPr>
              <a:t>I can say goodbye and thank you.</a:t>
            </a:r>
          </a:p>
        </p:txBody>
      </p:sp>
      <p:sp>
        <p:nvSpPr>
          <p:cNvPr id="7" name="TextBox 6">
            <a:extLst>
              <a:ext uri="{FF2B5EF4-FFF2-40B4-BE49-F238E27FC236}">
                <a16:creationId xmlns:a16="http://schemas.microsoft.com/office/drawing/2014/main" id="{CFC44D09-B509-E718-DF77-39E92F95D4A8}"/>
              </a:ext>
            </a:extLst>
          </p:cNvPr>
          <p:cNvSpPr txBox="1"/>
          <p:nvPr/>
        </p:nvSpPr>
        <p:spPr>
          <a:xfrm>
            <a:off x="2790907" y="5951914"/>
            <a:ext cx="2870059"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people walking out of a doorway.</a:t>
            </a:r>
          </a:p>
        </p:txBody>
      </p:sp>
      <p:pic>
        <p:nvPicPr>
          <p:cNvPr id="6" name="Picture Placeholder 5" descr="A person and a child playing with rings&#10;&#10;AI-generated content may be incorrect.">
            <a:extLst>
              <a:ext uri="{FF2B5EF4-FFF2-40B4-BE49-F238E27FC236}">
                <a16:creationId xmlns:a16="http://schemas.microsoft.com/office/drawing/2014/main" id="{E690620D-89CD-631B-56EB-7762179A4E75}"/>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00" r="20000"/>
          <a:stretch>
            <a:fillRect/>
          </a:stretch>
        </p:blipFill>
        <p:spPr>
          <a:xfrm>
            <a:off x="6019800" y="0"/>
            <a:ext cx="6172200" cy="6858000"/>
          </a:xfrm>
        </p:spPr>
      </p:pic>
      <p:sp>
        <p:nvSpPr>
          <p:cNvPr id="5" name="Slide Number Placeholder 3">
            <a:extLst>
              <a:ext uri="{FF2B5EF4-FFF2-40B4-BE49-F238E27FC236}">
                <a16:creationId xmlns:a16="http://schemas.microsoft.com/office/drawing/2014/main" id="{E55FE87A-C5B1-ADD1-DAF3-58E6D79246C1}"/>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14</a:t>
            </a:r>
          </a:p>
        </p:txBody>
      </p:sp>
    </p:spTree>
    <p:extLst>
      <p:ext uri="{BB962C8B-B14F-4D97-AF65-F5344CB8AC3E}">
        <p14:creationId xmlns:p14="http://schemas.microsoft.com/office/powerpoint/2010/main" val="352887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B1F5-8394-1BB0-8C24-5131B10812B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521E5FA-1C40-7ACA-B583-088363D5A19B}"/>
              </a:ext>
            </a:extLst>
          </p:cNvPr>
          <p:cNvSpPr txBox="1">
            <a:spLocks/>
          </p:cNvSpPr>
          <p:nvPr/>
        </p:nvSpPr>
        <p:spPr>
          <a:xfrm>
            <a:off x="857107" y="1129237"/>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AU" sz="2200" dirty="0">
                <a:latin typeface="Roboto" panose="02000000000000000000" pitchFamily="2" charset="0"/>
                <a:ea typeface="Roboto" panose="02000000000000000000" pitchFamily="2" charset="0"/>
              </a:rPr>
              <a:t>I will travel back to school with my class. </a:t>
            </a:r>
          </a:p>
          <a:p>
            <a:pPr>
              <a:lnSpc>
                <a:spcPct val="100000"/>
              </a:lnSpc>
            </a:pPr>
            <a:endParaRPr lang="en-AU" sz="2200" dirty="0">
              <a:latin typeface="Roboto" panose="02000000000000000000" pitchFamily="2" charset="0"/>
              <a:ea typeface="Roboto" panose="02000000000000000000" pitchFamily="2" charset="0"/>
            </a:endParaRPr>
          </a:p>
          <a:p>
            <a:pPr>
              <a:lnSpc>
                <a:spcPct val="100000"/>
              </a:lnSpc>
            </a:pPr>
            <a:r>
              <a:rPr lang="en-AU" sz="2200" dirty="0">
                <a:latin typeface="Roboto" panose="02000000000000000000" pitchFamily="2" charset="0"/>
                <a:ea typeface="Roboto" panose="02000000000000000000" pitchFamily="2" charset="0"/>
              </a:rPr>
              <a:t>We can talk about our adventures. I can tell my friends and my teacher about what I enjoyed.</a:t>
            </a:r>
          </a:p>
          <a:p>
            <a:pPr>
              <a:lnSpc>
                <a:spcPct val="100000"/>
              </a:lnSpc>
            </a:pPr>
            <a:r>
              <a:rPr lang="en-AU" sz="2200" dirty="0">
                <a:latin typeface="Roboto" panose="02000000000000000000" pitchFamily="2" charset="0"/>
                <a:ea typeface="Roboto" panose="02000000000000000000" pitchFamily="2" charset="0"/>
              </a:rPr>
              <a:t> </a:t>
            </a:r>
          </a:p>
          <a:p>
            <a:pPr>
              <a:lnSpc>
                <a:spcPct val="100000"/>
              </a:lnSpc>
            </a:pPr>
            <a:r>
              <a:rPr lang="en-AU" sz="2200" dirty="0">
                <a:latin typeface="Roboto" panose="02000000000000000000" pitchFamily="2" charset="0"/>
                <a:ea typeface="Roboto" panose="02000000000000000000" pitchFamily="2" charset="0"/>
              </a:rPr>
              <a:t>When I get home, I can tell my family all about </a:t>
            </a:r>
            <a:r>
              <a:rPr lang="en-AU" sz="2200" i="1" dirty="0">
                <a:latin typeface="Roboto" panose="02000000000000000000" pitchFamily="2" charset="0"/>
                <a:ea typeface="Roboto" panose="02000000000000000000" pitchFamily="2" charset="0"/>
              </a:rPr>
              <a:t>Wonderverse</a:t>
            </a:r>
            <a:r>
              <a:rPr lang="en-AU" sz="2200" dirty="0">
                <a:latin typeface="Roboto" panose="02000000000000000000" pitchFamily="2" charset="0"/>
                <a:ea typeface="Roboto" panose="02000000000000000000" pitchFamily="2" charset="0"/>
              </a:rPr>
              <a:t>.</a:t>
            </a:r>
          </a:p>
        </p:txBody>
      </p:sp>
      <p:sp>
        <p:nvSpPr>
          <p:cNvPr id="7" name="TextBox 6">
            <a:extLst>
              <a:ext uri="{FF2B5EF4-FFF2-40B4-BE49-F238E27FC236}">
                <a16:creationId xmlns:a16="http://schemas.microsoft.com/office/drawing/2014/main" id="{539B9B65-4922-F737-5BC3-C2DE25A8EF3E}"/>
              </a:ext>
            </a:extLst>
          </p:cNvPr>
          <p:cNvSpPr txBox="1"/>
          <p:nvPr/>
        </p:nvSpPr>
        <p:spPr>
          <a:xfrm>
            <a:off x="1796995" y="5951914"/>
            <a:ext cx="3863972"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children and teachers gathering their belongings ready to leave.</a:t>
            </a:r>
          </a:p>
        </p:txBody>
      </p:sp>
      <p:pic>
        <p:nvPicPr>
          <p:cNvPr id="6" name="Picture Placeholder 5" descr="A group of people standing in front of a tent&#10;&#10;AI-generated content may be incorrect.">
            <a:extLst>
              <a:ext uri="{FF2B5EF4-FFF2-40B4-BE49-F238E27FC236}">
                <a16:creationId xmlns:a16="http://schemas.microsoft.com/office/drawing/2014/main" id="{96419E2D-DBA7-2F99-C900-AA86C315BE00}"/>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8143" r="31917"/>
          <a:stretch>
            <a:fillRect/>
          </a:stretch>
        </p:blipFill>
        <p:spPr>
          <a:xfrm>
            <a:off x="6019800" y="0"/>
            <a:ext cx="6172200" cy="6858000"/>
          </a:xfrm>
        </p:spPr>
      </p:pic>
      <p:sp>
        <p:nvSpPr>
          <p:cNvPr id="5" name="Slide Number Placeholder 3">
            <a:extLst>
              <a:ext uri="{FF2B5EF4-FFF2-40B4-BE49-F238E27FC236}">
                <a16:creationId xmlns:a16="http://schemas.microsoft.com/office/drawing/2014/main" id="{47ABD5D5-A722-4D63-4343-8CBB47A3DB03}"/>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15</a:t>
            </a:r>
          </a:p>
        </p:txBody>
      </p:sp>
    </p:spTree>
    <p:extLst>
      <p:ext uri="{BB962C8B-B14F-4D97-AF65-F5344CB8AC3E}">
        <p14:creationId xmlns:p14="http://schemas.microsoft.com/office/powerpoint/2010/main" val="160809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665FB-B82B-07AC-4D9F-8BB1E7DD02B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591ED9-ADCF-DEE2-1E4A-AA34FAB71A11}"/>
              </a:ext>
            </a:extLst>
          </p:cNvPr>
          <p:cNvSpPr txBox="1">
            <a:spLocks/>
          </p:cNvSpPr>
          <p:nvPr/>
        </p:nvSpPr>
        <p:spPr>
          <a:xfrm>
            <a:off x="857107" y="1129237"/>
            <a:ext cx="4803860" cy="4135437"/>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AU" sz="5200" b="1" dirty="0">
                <a:latin typeface="Proxima Soft Cond Black" panose="02000506030000020004" pitchFamily="2" charset="0"/>
                <a:ea typeface="Roboto" panose="02000000000000000000" pitchFamily="2" charset="0"/>
              </a:rPr>
              <a:t>Thank you!</a:t>
            </a:r>
          </a:p>
          <a:p>
            <a:endParaRPr lang="en-AU" sz="2400" b="1" dirty="0">
              <a:latin typeface="Proxima Soft Cond Black" panose="02000506030000020004" pitchFamily="2" charset="0"/>
              <a:ea typeface="Roboto" panose="02000000000000000000" pitchFamily="2" charset="0"/>
            </a:endParaRPr>
          </a:p>
          <a:p>
            <a:pPr>
              <a:lnSpc>
                <a:spcPct val="120000"/>
              </a:lnSpc>
            </a:pPr>
            <a:r>
              <a:rPr lang="en-AU" sz="2100" dirty="0">
                <a:latin typeface="Roboto" panose="02000000000000000000" pitchFamily="2" charset="0"/>
                <a:ea typeface="Roboto" panose="02000000000000000000" pitchFamily="2" charset="0"/>
              </a:rPr>
              <a:t>We hope you have fun at </a:t>
            </a:r>
            <a:r>
              <a:rPr lang="en-AU" sz="2100" i="1" dirty="0">
                <a:latin typeface="Roboto" panose="02000000000000000000" pitchFamily="2" charset="0"/>
                <a:ea typeface="Roboto" panose="02000000000000000000" pitchFamily="2" charset="0"/>
              </a:rPr>
              <a:t>Wonderverse</a:t>
            </a:r>
            <a:r>
              <a:rPr lang="en-AU" sz="2100" dirty="0">
                <a:latin typeface="Roboto" panose="02000000000000000000" pitchFamily="2" charset="0"/>
                <a:ea typeface="Roboto" panose="02000000000000000000" pitchFamily="2" charset="0"/>
              </a:rPr>
              <a:t>!</a:t>
            </a:r>
          </a:p>
          <a:p>
            <a:pPr>
              <a:lnSpc>
                <a:spcPct val="120000"/>
              </a:lnSpc>
            </a:pPr>
            <a:endParaRPr lang="en-AU" sz="2100" b="1" dirty="0">
              <a:latin typeface="Proxima Soft Cond Black" panose="02000506030000020004" pitchFamily="2" charset="0"/>
              <a:ea typeface="Roboto" panose="02000000000000000000" pitchFamily="2" charset="0"/>
            </a:endParaRPr>
          </a:p>
          <a:p>
            <a:pPr>
              <a:lnSpc>
                <a:spcPct val="110000"/>
              </a:lnSpc>
            </a:pPr>
            <a:r>
              <a:rPr lang="en-AU" sz="2100" dirty="0">
                <a:latin typeface="Roboto" panose="02000000000000000000" pitchFamily="2" charset="0"/>
                <a:ea typeface="Roboto" panose="02000000000000000000" pitchFamily="2" charset="0"/>
              </a:rPr>
              <a:t>We really value your feedback. </a:t>
            </a:r>
            <a:r>
              <a:rPr lang="en-AU" sz="2400" dirty="0"/>
              <a:t>Let us know what you thought of </a:t>
            </a:r>
            <a:r>
              <a:rPr lang="en-AU" sz="2400" i="1" dirty="0"/>
              <a:t>Wonderverse</a:t>
            </a:r>
            <a:r>
              <a:rPr lang="en-AU" sz="2400" dirty="0"/>
              <a:t>, how your students responded to the experience and what you thought of this visual story</a:t>
            </a:r>
            <a:r>
              <a:rPr lang="en-AU" sz="2100" dirty="0">
                <a:latin typeface="Roboto" panose="02000000000000000000" pitchFamily="2" charset="0"/>
                <a:ea typeface="Roboto" panose="02000000000000000000" pitchFamily="2" charset="0"/>
              </a:rPr>
              <a:t>:</a:t>
            </a:r>
          </a:p>
          <a:p>
            <a:pPr>
              <a:lnSpc>
                <a:spcPct val="120000"/>
              </a:lnSpc>
              <a:spcBef>
                <a:spcPts val="0"/>
              </a:spcBef>
            </a:pPr>
            <a:r>
              <a:rPr lang="en-AU" sz="2100" b="1" dirty="0">
                <a:latin typeface="Roboto" panose="02000000000000000000" pitchFamily="2" charset="0"/>
                <a:ea typeface="Roboto" panose="02000000000000000000" pitchFamily="2" charset="0"/>
              </a:rPr>
              <a:t>Email</a:t>
            </a:r>
            <a:r>
              <a:rPr lang="en-AU" sz="2100" dirty="0">
                <a:latin typeface="Roboto" panose="02000000000000000000" pitchFamily="2" charset="0"/>
                <a:ea typeface="Roboto" panose="02000000000000000000" pitchFamily="2" charset="0"/>
              </a:rPr>
              <a:t>: </a:t>
            </a:r>
            <a:r>
              <a:rPr lang="en-AU" sz="2100" dirty="0">
                <a:latin typeface="Roboto" panose="02000000000000000000" pitchFamily="2" charset="0"/>
                <a:ea typeface="Roboto" panose="02000000000000000000" pitchFamily="2" charset="0"/>
                <a:hlinkClick r:id="rId2"/>
              </a:rPr>
              <a:t>patch@patchtheatre.org.au</a:t>
            </a:r>
            <a:endParaRPr lang="en-AU" sz="2100" dirty="0">
              <a:latin typeface="Roboto" panose="02000000000000000000" pitchFamily="2" charset="0"/>
              <a:ea typeface="Roboto" panose="02000000000000000000" pitchFamily="2" charset="0"/>
            </a:endParaRPr>
          </a:p>
          <a:p>
            <a:pPr>
              <a:lnSpc>
                <a:spcPct val="120000"/>
              </a:lnSpc>
              <a:spcBef>
                <a:spcPts val="0"/>
              </a:spcBef>
            </a:pPr>
            <a:r>
              <a:rPr lang="en-AU" sz="2100" b="1" dirty="0">
                <a:latin typeface="Roboto" panose="02000000000000000000" pitchFamily="2" charset="0"/>
                <a:ea typeface="Roboto" panose="02000000000000000000" pitchFamily="2" charset="0"/>
              </a:rPr>
              <a:t>Phone</a:t>
            </a:r>
            <a:r>
              <a:rPr lang="en-AU" sz="2100" dirty="0">
                <a:latin typeface="Roboto" panose="02000000000000000000" pitchFamily="2" charset="0"/>
                <a:ea typeface="Roboto" panose="02000000000000000000" pitchFamily="2" charset="0"/>
              </a:rPr>
              <a:t>: (08) 8470 0165</a:t>
            </a:r>
          </a:p>
          <a:p>
            <a:pPr>
              <a:lnSpc>
                <a:spcPct val="120000"/>
              </a:lnSpc>
            </a:pPr>
            <a:endParaRPr lang="en-AU" sz="2100" b="1" dirty="0">
              <a:latin typeface="Proxima Soft Cond Black" panose="02000506030000020004" pitchFamily="2" charset="0"/>
              <a:ea typeface="Roboto" panose="02000000000000000000" pitchFamily="2" charset="0"/>
            </a:endParaRPr>
          </a:p>
          <a:p>
            <a:pPr>
              <a:lnSpc>
                <a:spcPct val="120000"/>
              </a:lnSpc>
            </a:pPr>
            <a:endParaRPr lang="en-AU" sz="26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B1B7E842-5A14-B2CF-029F-5037DFE47D00}"/>
              </a:ext>
            </a:extLst>
          </p:cNvPr>
          <p:cNvSpPr txBox="1"/>
          <p:nvPr/>
        </p:nvSpPr>
        <p:spPr>
          <a:xfrm>
            <a:off x="2250219" y="5951914"/>
            <a:ext cx="3410748"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children lie on the floor watching lights above them.</a:t>
            </a:r>
          </a:p>
        </p:txBody>
      </p:sp>
      <p:pic>
        <p:nvPicPr>
          <p:cNvPr id="5" name="Picture Placeholder 4" descr="A group of children lying on the floor&#10;&#10;AI-generated content may be incorrect.">
            <a:extLst>
              <a:ext uri="{FF2B5EF4-FFF2-40B4-BE49-F238E27FC236}">
                <a16:creationId xmlns:a16="http://schemas.microsoft.com/office/drawing/2014/main" id="{F9E28F1D-D434-D24A-53D0-AED7E9DF14C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l="15836" r="24226"/>
          <a:stretch>
            <a:fillRect/>
          </a:stretch>
        </p:blipFill>
        <p:spPr>
          <a:xfrm>
            <a:off x="6019800" y="0"/>
            <a:ext cx="6172200" cy="6858000"/>
          </a:xfrm>
        </p:spPr>
      </p:pic>
    </p:spTree>
    <p:extLst>
      <p:ext uri="{BB962C8B-B14F-4D97-AF65-F5344CB8AC3E}">
        <p14:creationId xmlns:p14="http://schemas.microsoft.com/office/powerpoint/2010/main" val="370624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BB4AC-8D96-8E1A-7CDA-B213FBBF3B82}"/>
              </a:ext>
            </a:extLst>
          </p:cNvPr>
          <p:cNvSpPr>
            <a:spLocks noGrp="1"/>
          </p:cNvSpPr>
          <p:nvPr>
            <p:ph idx="1"/>
          </p:nvPr>
        </p:nvSpPr>
        <p:spPr>
          <a:xfrm>
            <a:off x="838200" y="570641"/>
            <a:ext cx="10515600" cy="5606322"/>
          </a:xfrm>
        </p:spPr>
        <p:txBody>
          <a:bodyPr>
            <a:normAutofit fontScale="77500" lnSpcReduction="20000"/>
          </a:bodyPr>
          <a:lstStyle/>
          <a:p>
            <a:pPr marL="0" indent="0" algn="ctr">
              <a:lnSpc>
                <a:spcPct val="120000"/>
              </a:lnSpc>
              <a:buNone/>
            </a:pPr>
            <a:r>
              <a:rPr lang="en-US" sz="3600" dirty="0">
                <a:latin typeface="Proxima Soft Cond Black" panose="02000506030000020004" pitchFamily="2" charset="0"/>
                <a:ea typeface="Roboto" panose="02000000000000000000" pitchFamily="2" charset="0"/>
              </a:rPr>
              <a:t>What’s in this guide?</a:t>
            </a:r>
          </a:p>
          <a:p>
            <a:pPr marL="0" indent="0">
              <a:lnSpc>
                <a:spcPct val="120000"/>
              </a:lnSpc>
              <a:buNone/>
            </a:pPr>
            <a:r>
              <a:rPr lang="en-AU" sz="1800" i="1" dirty="0"/>
              <a:t> </a:t>
            </a:r>
            <a:endParaRPr lang="en-AU" sz="1800" dirty="0"/>
          </a:p>
          <a:p>
            <a:pPr marL="0" indent="0">
              <a:lnSpc>
                <a:spcPct val="120000"/>
              </a:lnSpc>
              <a:spcBef>
                <a:spcPts val="0"/>
              </a:spcBef>
              <a:buNone/>
            </a:pPr>
            <a:r>
              <a:rPr lang="en-AU" sz="1900" dirty="0">
                <a:latin typeface="Roboto" panose="02000000000000000000" pitchFamily="2" charset="0"/>
                <a:ea typeface="Roboto" panose="02000000000000000000" pitchFamily="2" charset="0"/>
              </a:rPr>
              <a:t>This visual story will guide you through </a:t>
            </a:r>
            <a:r>
              <a:rPr lang="en-AU" sz="1900" i="1" dirty="0">
                <a:latin typeface="Roboto" panose="02000000000000000000" pitchFamily="2" charset="0"/>
                <a:ea typeface="Roboto" panose="02000000000000000000" pitchFamily="2" charset="0"/>
              </a:rPr>
              <a:t>Wonderverse</a:t>
            </a:r>
            <a:r>
              <a:rPr lang="en-AU" sz="1900" dirty="0">
                <a:latin typeface="Roboto" panose="02000000000000000000" pitchFamily="2" charset="0"/>
                <a:ea typeface="Roboto" panose="02000000000000000000" pitchFamily="2" charset="0"/>
              </a:rPr>
              <a:t>, an interactive theatre installation by Patch Theatre. </a:t>
            </a:r>
          </a:p>
          <a:p>
            <a:pPr marL="0" indent="0">
              <a:lnSpc>
                <a:spcPct val="120000"/>
              </a:lnSpc>
              <a:spcBef>
                <a:spcPts val="0"/>
              </a:spcBef>
              <a:buNone/>
            </a:pP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dirty="0">
                <a:latin typeface="Roboto" panose="02000000000000000000" pitchFamily="2" charset="0"/>
                <a:ea typeface="Roboto" panose="02000000000000000000" pitchFamily="2" charset="0"/>
              </a:rPr>
              <a:t>We have detailed the experience and noted audio and visual details for those with sensory sensitivities. You can read through this guide before your visit so you can get to know the show and let children know what to expect.</a:t>
            </a:r>
          </a:p>
          <a:p>
            <a:pPr marL="0" indent="0">
              <a:lnSpc>
                <a:spcPct val="120000"/>
              </a:lnSpc>
              <a:spcBef>
                <a:spcPts val="0"/>
              </a:spcBef>
              <a:buNone/>
            </a:pP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dirty="0">
                <a:latin typeface="Roboto" panose="02000000000000000000" pitchFamily="2" charset="0"/>
                <a:ea typeface="Roboto" panose="02000000000000000000" pitchFamily="2" charset="0"/>
              </a:rPr>
              <a:t>For more information, please contact Patch Theatre:</a:t>
            </a:r>
          </a:p>
          <a:p>
            <a:pPr marL="0" indent="0">
              <a:lnSpc>
                <a:spcPct val="120000"/>
              </a:lnSpc>
              <a:spcBef>
                <a:spcPts val="0"/>
              </a:spcBef>
              <a:buNone/>
            </a:pPr>
            <a:r>
              <a:rPr lang="en-AU" sz="1900" b="1" dirty="0">
                <a:latin typeface="Roboto" panose="02000000000000000000" pitchFamily="2" charset="0"/>
                <a:ea typeface="Roboto" panose="02000000000000000000" pitchFamily="2" charset="0"/>
              </a:rPr>
              <a:t>Website</a:t>
            </a:r>
            <a:r>
              <a:rPr lang="en-AU" sz="1900" dirty="0">
                <a:latin typeface="Roboto" panose="02000000000000000000" pitchFamily="2" charset="0"/>
                <a:ea typeface="Roboto" panose="02000000000000000000" pitchFamily="2" charset="0"/>
              </a:rPr>
              <a:t>: </a:t>
            </a:r>
            <a:r>
              <a:rPr lang="en-AU" sz="1900" dirty="0">
                <a:latin typeface="Roboto" panose="02000000000000000000" pitchFamily="2" charset="0"/>
                <a:ea typeface="Roboto" panose="02000000000000000000" pitchFamily="2" charset="0"/>
                <a:hlinkClick r:id="rId2"/>
              </a:rPr>
              <a:t>https://</a:t>
            </a:r>
            <a:r>
              <a:rPr lang="en-AU" sz="1900" dirty="0" err="1">
                <a:latin typeface="Roboto" panose="02000000000000000000" pitchFamily="2" charset="0"/>
                <a:ea typeface="Roboto" panose="02000000000000000000" pitchFamily="2" charset="0"/>
                <a:hlinkClick r:id="rId2"/>
              </a:rPr>
              <a:t>www.patchtheatre.org.au</a:t>
            </a:r>
            <a:r>
              <a:rPr lang="en-AU" sz="1900" dirty="0">
                <a:latin typeface="Roboto" panose="02000000000000000000" pitchFamily="2" charset="0"/>
                <a:ea typeface="Roboto" panose="02000000000000000000" pitchFamily="2" charset="0"/>
                <a:hlinkClick r:id="rId2"/>
              </a:rPr>
              <a:t>/ </a:t>
            </a: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b="1" dirty="0">
                <a:latin typeface="Roboto" panose="02000000000000000000" pitchFamily="2" charset="0"/>
                <a:ea typeface="Roboto" panose="02000000000000000000" pitchFamily="2" charset="0"/>
              </a:rPr>
              <a:t>FAQs:</a:t>
            </a:r>
            <a:r>
              <a:rPr lang="en-AU" sz="1900" dirty="0">
                <a:latin typeface="Roboto" panose="02000000000000000000" pitchFamily="2" charset="0"/>
                <a:ea typeface="Roboto" panose="02000000000000000000" pitchFamily="2" charset="0"/>
              </a:rPr>
              <a:t> </a:t>
            </a:r>
            <a:r>
              <a:rPr lang="en-AU" sz="1900" dirty="0">
                <a:latin typeface="Roboto" panose="02000000000000000000" pitchFamily="2" charset="0"/>
                <a:ea typeface="Roboto" panose="02000000000000000000" pitchFamily="2" charset="0"/>
                <a:hlinkClick r:id="rId3"/>
              </a:rPr>
              <a:t>https://</a:t>
            </a:r>
            <a:r>
              <a:rPr lang="en-AU" sz="1900" dirty="0" err="1">
                <a:latin typeface="Roboto" panose="02000000000000000000" pitchFamily="2" charset="0"/>
                <a:ea typeface="Roboto" panose="02000000000000000000" pitchFamily="2" charset="0"/>
                <a:hlinkClick r:id="rId3"/>
              </a:rPr>
              <a:t>www.patchtheatre.org.au</a:t>
            </a:r>
            <a:r>
              <a:rPr lang="en-AU" sz="1900" dirty="0">
                <a:latin typeface="Roboto" panose="02000000000000000000" pitchFamily="2" charset="0"/>
                <a:ea typeface="Roboto" panose="02000000000000000000" pitchFamily="2" charset="0"/>
                <a:hlinkClick r:id="rId3"/>
              </a:rPr>
              <a:t>/news/wonderverse-faqs-2025</a:t>
            </a: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b="1" dirty="0">
                <a:latin typeface="Roboto" panose="02000000000000000000" pitchFamily="2" charset="0"/>
                <a:ea typeface="Roboto" panose="02000000000000000000" pitchFamily="2" charset="0"/>
              </a:rPr>
              <a:t>Email</a:t>
            </a:r>
            <a:r>
              <a:rPr lang="en-AU" sz="1900" dirty="0">
                <a:latin typeface="Roboto" panose="02000000000000000000" pitchFamily="2" charset="0"/>
                <a:ea typeface="Roboto" panose="02000000000000000000" pitchFamily="2" charset="0"/>
              </a:rPr>
              <a:t>: </a:t>
            </a:r>
            <a:r>
              <a:rPr lang="en-AU" sz="1900" dirty="0" err="1">
                <a:latin typeface="Roboto" panose="02000000000000000000" pitchFamily="2" charset="0"/>
                <a:ea typeface="Roboto" panose="02000000000000000000" pitchFamily="2" charset="0"/>
                <a:hlinkClick r:id="rId4"/>
              </a:rPr>
              <a:t>patch@patchtheatre.org.au</a:t>
            </a: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b="1" dirty="0">
                <a:latin typeface="Roboto" panose="02000000000000000000" pitchFamily="2" charset="0"/>
                <a:ea typeface="Roboto" panose="02000000000000000000" pitchFamily="2" charset="0"/>
              </a:rPr>
              <a:t>Phone</a:t>
            </a:r>
            <a:r>
              <a:rPr lang="en-AU" sz="1900" dirty="0">
                <a:latin typeface="Roboto" panose="02000000000000000000" pitchFamily="2" charset="0"/>
                <a:ea typeface="Roboto" panose="02000000000000000000" pitchFamily="2" charset="0"/>
              </a:rPr>
              <a:t>: (08) 8470 0165</a:t>
            </a:r>
          </a:p>
          <a:p>
            <a:pPr marL="0" indent="0">
              <a:lnSpc>
                <a:spcPct val="120000"/>
              </a:lnSpc>
              <a:spcBef>
                <a:spcPts val="0"/>
              </a:spcBef>
              <a:buNone/>
            </a:pP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b="1" dirty="0">
                <a:latin typeface="Roboto" panose="02000000000000000000" pitchFamily="2" charset="0"/>
                <a:ea typeface="Roboto" panose="02000000000000000000" pitchFamily="2" charset="0"/>
              </a:rPr>
              <a:t>Show warnings: </a:t>
            </a:r>
            <a:r>
              <a:rPr lang="en-AU" sz="1900" dirty="0">
                <a:latin typeface="Roboto" panose="02000000000000000000" pitchFamily="2" charset="0"/>
                <a:ea typeface="Roboto" panose="02000000000000000000" pitchFamily="2" charset="0"/>
              </a:rPr>
              <a:t>amplified music, high and low lighting, lighting effects, haze, high sensory experience</a:t>
            </a:r>
          </a:p>
          <a:p>
            <a:pPr marL="0" indent="0">
              <a:lnSpc>
                <a:spcPct val="120000"/>
              </a:lnSpc>
              <a:spcBef>
                <a:spcPts val="0"/>
              </a:spcBef>
              <a:buNone/>
            </a:pP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900" b="1" dirty="0">
                <a:latin typeface="Roboto" panose="02000000000000000000" pitchFamily="2" charset="0"/>
                <a:ea typeface="Roboto" panose="02000000000000000000" pitchFamily="2" charset="0"/>
              </a:rPr>
              <a:t>Venue accessibility:</a:t>
            </a:r>
            <a:r>
              <a:rPr lang="en-AU" sz="1900" dirty="0">
                <a:latin typeface="Roboto" panose="02000000000000000000" pitchFamily="2" charset="0"/>
                <a:ea typeface="Roboto" panose="02000000000000000000" pitchFamily="2" charset="0"/>
              </a:rPr>
              <a:t> for access information for Country Arts SA venues, please visit </a:t>
            </a:r>
            <a:r>
              <a:rPr lang="en-AU" sz="1900" dirty="0">
                <a:latin typeface="Roboto" panose="02000000000000000000" pitchFamily="2" charset="0"/>
                <a:ea typeface="Roboto" panose="02000000000000000000" pitchFamily="2" charset="0"/>
                <a:hlinkClick r:id="rId5"/>
              </a:rPr>
              <a:t>https://</a:t>
            </a:r>
            <a:r>
              <a:rPr lang="en-AU" sz="1900" dirty="0" err="1">
                <a:latin typeface="Roboto" panose="02000000000000000000" pitchFamily="2" charset="0"/>
                <a:ea typeface="Roboto" panose="02000000000000000000" pitchFamily="2" charset="0"/>
                <a:hlinkClick r:id="rId5"/>
              </a:rPr>
              <a:t>www.countryarts.org.au</a:t>
            </a:r>
            <a:r>
              <a:rPr lang="en-AU" sz="1900" dirty="0">
                <a:latin typeface="Roboto" panose="02000000000000000000" pitchFamily="2" charset="0"/>
                <a:ea typeface="Roboto" panose="02000000000000000000" pitchFamily="2" charset="0"/>
                <a:hlinkClick r:id="rId5"/>
              </a:rPr>
              <a:t>/venues/</a:t>
            </a:r>
            <a:endParaRPr lang="en-AU" sz="1900" dirty="0">
              <a:latin typeface="Roboto" panose="02000000000000000000" pitchFamily="2" charset="0"/>
              <a:ea typeface="Roboto" panose="02000000000000000000" pitchFamily="2" charset="0"/>
            </a:endParaRPr>
          </a:p>
          <a:p>
            <a:pPr marL="0" indent="0">
              <a:lnSpc>
                <a:spcPct val="120000"/>
              </a:lnSpc>
              <a:spcBef>
                <a:spcPts val="0"/>
              </a:spcBef>
              <a:buNone/>
            </a:pPr>
            <a:endParaRPr lang="en-AU" sz="18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500" dirty="0">
                <a:latin typeface="Roboto" panose="02000000000000000000" pitchFamily="2" charset="0"/>
                <a:ea typeface="Roboto" panose="02000000000000000000" pitchFamily="2" charset="0"/>
              </a:rPr>
              <a:t>The photography used throughout this visual story is from Patch Theatre’s 2024 season of </a:t>
            </a:r>
            <a:r>
              <a:rPr lang="en-AU" sz="1500" i="1" dirty="0">
                <a:latin typeface="Roboto" panose="02000000000000000000" pitchFamily="2" charset="0"/>
                <a:ea typeface="Roboto" panose="02000000000000000000" pitchFamily="2" charset="0"/>
              </a:rPr>
              <a:t>Wonderverse</a:t>
            </a:r>
            <a:r>
              <a:rPr lang="en-AU" sz="1500" dirty="0">
                <a:latin typeface="Roboto" panose="02000000000000000000" pitchFamily="2" charset="0"/>
                <a:ea typeface="Roboto" panose="02000000000000000000" pitchFamily="2" charset="0"/>
              </a:rPr>
              <a:t> at Bonython Hall, University of Adelaide, and is to be used only as reference for your experience. Images by Morgan Sette.</a:t>
            </a:r>
          </a:p>
          <a:p>
            <a:pPr marL="0" indent="0">
              <a:lnSpc>
                <a:spcPct val="120000"/>
              </a:lnSpc>
              <a:spcBef>
                <a:spcPts val="0"/>
              </a:spcBef>
              <a:buNone/>
            </a:pPr>
            <a:endParaRPr lang="en-AU" sz="15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600" dirty="0">
                <a:latin typeface="Roboto" panose="02000000000000000000" pitchFamily="2" charset="0"/>
                <a:ea typeface="Roboto" panose="02000000000000000000" pitchFamily="2" charset="0"/>
              </a:rPr>
              <a:t>This guide was created by Patch Theatre in consultation with Access2Arts (2025).</a:t>
            </a:r>
          </a:p>
          <a:p>
            <a:pPr marL="0" indent="0">
              <a:lnSpc>
                <a:spcPct val="120000"/>
              </a:lnSpc>
              <a:spcBef>
                <a:spcPts val="0"/>
              </a:spcBef>
              <a:buNone/>
            </a:pPr>
            <a:endParaRPr lang="en-AU" sz="1600" dirty="0">
              <a:latin typeface="Roboto" panose="02000000000000000000" pitchFamily="2" charset="0"/>
              <a:ea typeface="Roboto" panose="02000000000000000000" pitchFamily="2" charset="0"/>
            </a:endParaRPr>
          </a:p>
          <a:p>
            <a:pPr marL="0" indent="0">
              <a:lnSpc>
                <a:spcPct val="120000"/>
              </a:lnSpc>
              <a:spcBef>
                <a:spcPts val="0"/>
              </a:spcBef>
              <a:buNone/>
            </a:pPr>
            <a:r>
              <a:rPr lang="en-AU" sz="1600" dirty="0">
                <a:latin typeface="Roboto" panose="02000000000000000000" pitchFamily="2" charset="0"/>
                <a:ea typeface="Roboto" panose="02000000000000000000" pitchFamily="2" charset="0"/>
              </a:rPr>
              <a:t>Version 1.00 072025</a:t>
            </a:r>
          </a:p>
        </p:txBody>
      </p:sp>
      <p:sp>
        <p:nvSpPr>
          <p:cNvPr id="2" name="Title 1" hidden="1">
            <a:extLst>
              <a:ext uri="{FF2B5EF4-FFF2-40B4-BE49-F238E27FC236}">
                <a16:creationId xmlns:a16="http://schemas.microsoft.com/office/drawing/2014/main" id="{216E8E65-2C5C-DF70-EED2-C66B03E42398}"/>
              </a:ext>
            </a:extLst>
          </p:cNvPr>
          <p:cNvSpPr>
            <a:spLocks noGrp="1"/>
          </p:cNvSpPr>
          <p:nvPr>
            <p:ph type="title"/>
          </p:nvPr>
        </p:nvSpPr>
        <p:spPr>
          <a:xfrm>
            <a:off x="838200" y="-1325563"/>
            <a:ext cx="10515600" cy="1325563"/>
          </a:xfrm>
        </p:spPr>
        <p:txBody>
          <a:bodyPr vert="horz" lIns="91440" tIns="45720" rIns="91440" bIns="45720" rtlCol="0" anchor="b">
            <a:normAutofit/>
          </a:bodyPr>
          <a:lstStyle/>
          <a:p>
            <a:endParaRPr lang="en-US" dirty="0"/>
          </a:p>
        </p:txBody>
      </p:sp>
    </p:spTree>
    <p:extLst>
      <p:ext uri="{BB962C8B-B14F-4D97-AF65-F5344CB8AC3E}">
        <p14:creationId xmlns:p14="http://schemas.microsoft.com/office/powerpoint/2010/main" val="243373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children jumping in the air. It is dark and there are colourful lights shining on the floor.">
            <a:extLst>
              <a:ext uri="{FF2B5EF4-FFF2-40B4-BE49-F238E27FC236}">
                <a16:creationId xmlns:a16="http://schemas.microsoft.com/office/drawing/2014/main" id="{82CBAAE7-5A54-860E-0ACC-4F0B76C924D1}"/>
              </a:ext>
            </a:extLst>
          </p:cNvPr>
          <p:cNvPicPr>
            <a:picLocks noGrp="1" noChangeAspect="1"/>
          </p:cNvPicPr>
          <p:nvPr>
            <p:ph type="pic" idx="1"/>
          </p:nvPr>
        </p:nvPicPr>
        <p:blipFill>
          <a:blip r:embed="rId2"/>
          <a:srcRect l="11935" r="31853"/>
          <a:stretch>
            <a:fillRect/>
          </a:stretch>
        </p:blipFill>
        <p:spPr>
          <a:xfrm>
            <a:off x="6096000" y="0"/>
            <a:ext cx="6096000" cy="6858000"/>
          </a:xfrm>
        </p:spPr>
      </p:pic>
      <p:sp>
        <p:nvSpPr>
          <p:cNvPr id="11" name="Title 1">
            <a:extLst>
              <a:ext uri="{FF2B5EF4-FFF2-40B4-BE49-F238E27FC236}">
                <a16:creationId xmlns:a16="http://schemas.microsoft.com/office/drawing/2014/main" id="{8A5BA246-E0E0-2A7E-C93E-F23D3E34196E}"/>
              </a:ext>
            </a:extLst>
          </p:cNvPr>
          <p:cNvSpPr txBox="1">
            <a:spLocks/>
          </p:cNvSpPr>
          <p:nvPr/>
        </p:nvSpPr>
        <p:spPr>
          <a:xfrm>
            <a:off x="857107" y="1129237"/>
            <a:ext cx="4803860" cy="4135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AU" sz="2400" dirty="0">
                <a:latin typeface="Roboto" panose="02000000000000000000" pitchFamily="2" charset="0"/>
                <a:ea typeface="Roboto" panose="02000000000000000000" pitchFamily="2" charset="0"/>
              </a:rPr>
              <a:t>My class and I are going to visit a performance called </a:t>
            </a:r>
            <a:r>
              <a:rPr lang="en-AU" sz="2400" i="1" dirty="0">
                <a:latin typeface="Roboto" panose="02000000000000000000" pitchFamily="2" charset="0"/>
                <a:ea typeface="Roboto" panose="02000000000000000000" pitchFamily="2" charset="0"/>
              </a:rPr>
              <a:t>Wonderverse</a:t>
            </a:r>
            <a:r>
              <a:rPr lang="en-AU" sz="2400" dirty="0">
                <a:latin typeface="Roboto" panose="02000000000000000000" pitchFamily="2" charset="0"/>
                <a:ea typeface="Roboto" panose="02000000000000000000" pitchFamily="2" charset="0"/>
              </a:rPr>
              <a:t>. </a:t>
            </a:r>
            <a:br>
              <a:rPr lang="en-AU" sz="2400" dirty="0">
                <a:latin typeface="Roboto" panose="02000000000000000000" pitchFamily="2" charset="0"/>
                <a:ea typeface="Roboto" panose="02000000000000000000" pitchFamily="2" charset="0"/>
              </a:rPr>
            </a:br>
            <a:br>
              <a:rPr lang="en-AU" sz="2400" dirty="0">
                <a:latin typeface="Roboto" panose="02000000000000000000" pitchFamily="2" charset="0"/>
                <a:ea typeface="Roboto" panose="02000000000000000000" pitchFamily="2" charset="0"/>
              </a:rPr>
            </a:br>
            <a:r>
              <a:rPr lang="en-AU" sz="2400" dirty="0">
                <a:latin typeface="Roboto" panose="02000000000000000000" pitchFamily="2" charset="0"/>
                <a:ea typeface="Roboto" panose="02000000000000000000" pitchFamily="2" charset="0"/>
              </a:rPr>
              <a:t>It is a place full of light, colour, sound and imagination!</a:t>
            </a:r>
            <a:endParaRPr lang="en-US" sz="2400" dirty="0">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8C646698-24C5-37E5-119A-4F0E071D6421}"/>
              </a:ext>
            </a:extLst>
          </p:cNvPr>
          <p:cNvSpPr txBox="1"/>
          <p:nvPr/>
        </p:nvSpPr>
        <p:spPr>
          <a:xfrm>
            <a:off x="2186609" y="5953082"/>
            <a:ext cx="3474358"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cs typeface="+mj-cs"/>
              </a:rPr>
              <a:t>Image description: A child jumping in the air in a dark space with colourful lights shining on the floor.</a:t>
            </a:r>
          </a:p>
        </p:txBody>
      </p:sp>
      <p:sp>
        <p:nvSpPr>
          <p:cNvPr id="4" name="Slide Number Placeholder 3">
            <a:extLst>
              <a:ext uri="{FF2B5EF4-FFF2-40B4-BE49-F238E27FC236}">
                <a16:creationId xmlns:a16="http://schemas.microsoft.com/office/drawing/2014/main" id="{7F2938D2-3BC0-26F0-6BC0-74D2FF5C56F1}"/>
              </a:ext>
            </a:extLst>
          </p:cNvPr>
          <p:cNvSpPr>
            <a:spLocks noGrp="1"/>
          </p:cNvSpPr>
          <p:nvPr>
            <p:ph type="sldNum" sz="quarter" idx="12"/>
          </p:nvPr>
        </p:nvSpPr>
        <p:spPr>
          <a:xfrm>
            <a:off x="325158" y="6383969"/>
            <a:ext cx="2743200" cy="365125"/>
          </a:xfrm>
        </p:spPr>
        <p:txBody>
          <a:bodyPr/>
          <a:lstStyle/>
          <a:p>
            <a:pPr algn="l"/>
            <a:r>
              <a:rPr lang="en-US" sz="800" dirty="0">
                <a:latin typeface="Roboto" panose="02000000000000000000" pitchFamily="2" charset="0"/>
                <a:ea typeface="Roboto" panose="02000000000000000000" pitchFamily="2" charset="0"/>
              </a:rPr>
              <a:t>1</a:t>
            </a:r>
          </a:p>
        </p:txBody>
      </p:sp>
    </p:spTree>
    <p:extLst>
      <p:ext uri="{BB962C8B-B14F-4D97-AF65-F5344CB8AC3E}">
        <p14:creationId xmlns:p14="http://schemas.microsoft.com/office/powerpoint/2010/main" val="251608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94F31-9686-160F-343B-B378AD4ED5F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C352ABF-7457-5FB4-29D6-39ECCA94460E}"/>
              </a:ext>
            </a:extLst>
          </p:cNvPr>
          <p:cNvSpPr txBox="1">
            <a:spLocks/>
          </p:cNvSpPr>
          <p:nvPr/>
        </p:nvSpPr>
        <p:spPr>
          <a:xfrm>
            <a:off x="857107" y="1129237"/>
            <a:ext cx="4803860" cy="4135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1800" dirty="0">
                <a:latin typeface="Roboto" panose="02000000000000000000" pitchFamily="2" charset="0"/>
                <a:ea typeface="Roboto" panose="02000000000000000000" pitchFamily="2" charset="0"/>
              </a:rPr>
              <a:t>The performance takes place at a theatre. We will travel there together. </a:t>
            </a:r>
          </a:p>
          <a:p>
            <a:pPr>
              <a:lnSpc>
                <a:spcPct val="120000"/>
              </a:lnSpc>
            </a:pPr>
            <a:endParaRPr lang="en-AU" sz="1800" dirty="0">
              <a:latin typeface="Roboto" panose="02000000000000000000" pitchFamily="2" charset="0"/>
              <a:ea typeface="Roboto" panose="02000000000000000000" pitchFamily="2" charset="0"/>
            </a:endParaRPr>
          </a:p>
          <a:p>
            <a:pPr>
              <a:lnSpc>
                <a:spcPct val="120000"/>
              </a:lnSpc>
            </a:pPr>
            <a:r>
              <a:rPr lang="en-AU" sz="1800" dirty="0">
                <a:latin typeface="Roboto" panose="02000000000000000000" pitchFamily="2" charset="0"/>
                <a:ea typeface="Roboto" panose="02000000000000000000" pitchFamily="2" charset="0"/>
              </a:rPr>
              <a:t>My teachers and classmates will be with me. </a:t>
            </a:r>
          </a:p>
          <a:p>
            <a:pPr>
              <a:lnSpc>
                <a:spcPct val="120000"/>
              </a:lnSpc>
            </a:pPr>
            <a:endParaRPr lang="en-AU" sz="1800" dirty="0">
              <a:latin typeface="Roboto" panose="02000000000000000000" pitchFamily="2" charset="0"/>
              <a:ea typeface="Roboto" panose="02000000000000000000" pitchFamily="2" charset="0"/>
            </a:endParaRPr>
          </a:p>
          <a:p>
            <a:pPr>
              <a:lnSpc>
                <a:spcPct val="120000"/>
              </a:lnSpc>
            </a:pPr>
            <a:r>
              <a:rPr lang="en-AU" sz="1800" dirty="0">
                <a:latin typeface="Roboto" panose="02000000000000000000" pitchFamily="2" charset="0"/>
                <a:ea typeface="Roboto" panose="02000000000000000000" pitchFamily="2" charset="0"/>
              </a:rPr>
              <a:t>When we arrive, we will stay together. We will follow our teacher’s instructions to have fun. </a:t>
            </a:r>
          </a:p>
          <a:p>
            <a:pPr>
              <a:lnSpc>
                <a:spcPct val="120000"/>
              </a:lnSpc>
            </a:pPr>
            <a:endParaRPr lang="en-AU" sz="1800" dirty="0">
              <a:latin typeface="Roboto" panose="02000000000000000000" pitchFamily="2" charset="0"/>
              <a:ea typeface="Roboto" panose="02000000000000000000" pitchFamily="2" charset="0"/>
            </a:endParaRPr>
          </a:p>
          <a:p>
            <a:pPr>
              <a:lnSpc>
                <a:spcPct val="120000"/>
              </a:lnSpc>
            </a:pPr>
            <a:r>
              <a:rPr lang="en-AU" sz="1800" dirty="0">
                <a:latin typeface="Roboto" panose="02000000000000000000" pitchFamily="2" charset="0"/>
                <a:ea typeface="Roboto" panose="02000000000000000000" pitchFamily="2" charset="0"/>
              </a:rPr>
              <a:t>We will put our bags in a safe space. This will let us use our hands to explore and have fun!</a:t>
            </a:r>
            <a:endParaRPr lang="en-US" sz="18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6315549-490E-AD0C-8C1F-A092C78615EB}"/>
              </a:ext>
            </a:extLst>
          </p:cNvPr>
          <p:cNvSpPr txBox="1"/>
          <p:nvPr/>
        </p:nvSpPr>
        <p:spPr>
          <a:xfrm>
            <a:off x="2520563" y="5953082"/>
            <a:ext cx="3140404" cy="430887"/>
          </a:xfrm>
          <a:prstGeom prst="rect">
            <a:avLst/>
          </a:prstGeom>
          <a:noFill/>
        </p:spPr>
        <p:txBody>
          <a:bodyPr wrap="square" rtlCol="0">
            <a:spAutoFit/>
          </a:bodyPr>
          <a:lstStyle/>
          <a:p>
            <a:pPr algn="r">
              <a:spcBef>
                <a:spcPct val="0"/>
              </a:spcBef>
            </a:pPr>
            <a:r>
              <a:rPr lang="en-US" sz="1100" dirty="0">
                <a:latin typeface="Roboto" panose="02000000000000000000" pitchFamily="2" charset="0"/>
                <a:ea typeface="Roboto" panose="02000000000000000000" pitchFamily="2" charset="0"/>
                <a:cs typeface="+mj-cs"/>
              </a:rPr>
              <a:t>Image description: A group of children and teachers getting ready for the show.</a:t>
            </a:r>
          </a:p>
        </p:txBody>
      </p:sp>
      <p:pic>
        <p:nvPicPr>
          <p:cNvPr id="10" name="Picture Placeholder 9" descr="A group of children in a tent&#10;&#10;AI-generated content may be incorrect.">
            <a:extLst>
              <a:ext uri="{FF2B5EF4-FFF2-40B4-BE49-F238E27FC236}">
                <a16:creationId xmlns:a16="http://schemas.microsoft.com/office/drawing/2014/main" id="{65765E54-FD7C-7B8D-7506-094EDB092008}"/>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l="1151" r="38909"/>
          <a:stretch>
            <a:fillRect/>
          </a:stretch>
        </p:blipFill>
        <p:spPr>
          <a:xfrm>
            <a:off x="6019800" y="0"/>
            <a:ext cx="6172200" cy="6858000"/>
          </a:xfrm>
        </p:spPr>
      </p:pic>
      <p:sp>
        <p:nvSpPr>
          <p:cNvPr id="4" name="Slide Number Placeholder 3">
            <a:extLst>
              <a:ext uri="{FF2B5EF4-FFF2-40B4-BE49-F238E27FC236}">
                <a16:creationId xmlns:a16="http://schemas.microsoft.com/office/drawing/2014/main" id="{6B52F0B9-35FA-9EB3-EA93-DDEADB8E1E4E}"/>
              </a:ext>
            </a:extLst>
          </p:cNvPr>
          <p:cNvSpPr>
            <a:spLocks noGrp="1"/>
          </p:cNvSpPr>
          <p:nvPr>
            <p:ph type="sldNum" sz="quarter" idx="12"/>
          </p:nvPr>
        </p:nvSpPr>
        <p:spPr>
          <a:xfrm>
            <a:off x="325158" y="6383969"/>
            <a:ext cx="2743200" cy="367200"/>
          </a:xfrm>
        </p:spPr>
        <p:txBody>
          <a:bodyPr/>
          <a:lstStyle/>
          <a:p>
            <a:pPr algn="l"/>
            <a:r>
              <a:rPr lang="en-US" sz="800" dirty="0">
                <a:latin typeface="Roboto" panose="02000000000000000000" pitchFamily="2" charset="0"/>
                <a:ea typeface="Roboto" panose="02000000000000000000" pitchFamily="2" charset="0"/>
              </a:rPr>
              <a:t>2</a:t>
            </a:r>
          </a:p>
        </p:txBody>
      </p:sp>
    </p:spTree>
    <p:extLst>
      <p:ext uri="{BB962C8B-B14F-4D97-AF65-F5344CB8AC3E}">
        <p14:creationId xmlns:p14="http://schemas.microsoft.com/office/powerpoint/2010/main" val="428040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E2CA8-9CBF-4D7C-6A56-04BDCDADE62A}"/>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9A9E941-B456-9F6E-E416-7CF2B949026E}"/>
              </a:ext>
            </a:extLst>
          </p:cNvPr>
          <p:cNvSpPr txBox="1">
            <a:spLocks/>
          </p:cNvSpPr>
          <p:nvPr/>
        </p:nvSpPr>
        <p:spPr>
          <a:xfrm>
            <a:off x="857107" y="1129237"/>
            <a:ext cx="4803860" cy="4135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2400" dirty="0">
                <a:latin typeface="Roboto" panose="02000000000000000000" pitchFamily="2" charset="0"/>
                <a:ea typeface="Roboto" panose="02000000000000000000" pitchFamily="2" charset="0"/>
              </a:rPr>
              <a:t>When we are there, we will be greeted by people who work at the theatre. </a:t>
            </a:r>
          </a:p>
          <a:p>
            <a:pPr>
              <a:lnSpc>
                <a:spcPct val="120000"/>
              </a:lnSpc>
            </a:pPr>
            <a:endParaRPr lang="en-AU" sz="2400" dirty="0">
              <a:latin typeface="Roboto" panose="02000000000000000000" pitchFamily="2" charset="0"/>
              <a:ea typeface="Roboto" panose="02000000000000000000" pitchFamily="2" charset="0"/>
            </a:endParaRPr>
          </a:p>
          <a:p>
            <a:pPr>
              <a:lnSpc>
                <a:spcPct val="120000"/>
              </a:lnSpc>
            </a:pPr>
            <a:r>
              <a:rPr lang="en-AU" sz="2400" dirty="0">
                <a:latin typeface="Roboto" panose="02000000000000000000" pitchFamily="2" charset="0"/>
                <a:ea typeface="Roboto" panose="02000000000000000000" pitchFamily="2" charset="0"/>
              </a:rPr>
              <a:t>There will be time to talk and ask questions.</a:t>
            </a:r>
          </a:p>
        </p:txBody>
      </p:sp>
      <p:sp>
        <p:nvSpPr>
          <p:cNvPr id="7" name="TextBox 6">
            <a:extLst>
              <a:ext uri="{FF2B5EF4-FFF2-40B4-BE49-F238E27FC236}">
                <a16:creationId xmlns:a16="http://schemas.microsoft.com/office/drawing/2014/main" id="{9ED43B58-B1D6-62F7-B814-00F474F5F720}"/>
              </a:ext>
            </a:extLst>
          </p:cNvPr>
          <p:cNvSpPr txBox="1"/>
          <p:nvPr/>
        </p:nvSpPr>
        <p:spPr>
          <a:xfrm>
            <a:off x="2660698" y="5951914"/>
            <a:ext cx="3000268" cy="430887"/>
          </a:xfrm>
          <a:prstGeom prst="rect">
            <a:avLst/>
          </a:prstGeom>
          <a:noFill/>
        </p:spPr>
        <p:txBody>
          <a:bodyPr wrap="square" rtlCol="0">
            <a:spAutoFit/>
          </a:bodyPr>
          <a:lstStyle/>
          <a:p>
            <a:pPr algn="r">
              <a:spcBef>
                <a:spcPct val="0"/>
              </a:spcBef>
            </a:pPr>
            <a:r>
              <a:rPr lang="en-US" sz="1100" dirty="0">
                <a:latin typeface="Roboto" panose="02000000000000000000" pitchFamily="2" charset="0"/>
                <a:ea typeface="Roboto" panose="02000000000000000000" pitchFamily="2" charset="0"/>
                <a:cs typeface="+mj-cs"/>
              </a:rPr>
              <a:t>Image description: A group of children sitting on the floor talking to a man.</a:t>
            </a:r>
          </a:p>
        </p:txBody>
      </p:sp>
      <p:pic>
        <p:nvPicPr>
          <p:cNvPr id="14" name="Picture Placeholder 13" descr="A group of children sitting on the floor&#10;&#10;AI-generated content may be incorrect.">
            <a:extLst>
              <a:ext uri="{FF2B5EF4-FFF2-40B4-BE49-F238E27FC236}">
                <a16:creationId xmlns:a16="http://schemas.microsoft.com/office/drawing/2014/main" id="{F72548CD-3024-9B89-DD24-651756FADF2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5346" r="34713"/>
          <a:stretch>
            <a:fillRect/>
          </a:stretch>
        </p:blipFill>
        <p:spPr>
          <a:xfrm>
            <a:off x="6019800" y="0"/>
            <a:ext cx="6172200" cy="6858000"/>
          </a:xfrm>
        </p:spPr>
      </p:pic>
      <p:sp>
        <p:nvSpPr>
          <p:cNvPr id="5" name="Slide Number Placeholder 3">
            <a:extLst>
              <a:ext uri="{FF2B5EF4-FFF2-40B4-BE49-F238E27FC236}">
                <a16:creationId xmlns:a16="http://schemas.microsoft.com/office/drawing/2014/main" id="{8C0B0B72-0F4A-68D7-5F71-85DF07B5A578}"/>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3</a:t>
            </a:r>
          </a:p>
        </p:txBody>
      </p:sp>
    </p:spTree>
    <p:extLst>
      <p:ext uri="{BB962C8B-B14F-4D97-AF65-F5344CB8AC3E}">
        <p14:creationId xmlns:p14="http://schemas.microsoft.com/office/powerpoint/2010/main" val="165682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955F9-7DE6-D78C-CF40-059F867B9EA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6BD8C7F-77CA-3C76-62D8-03E83E842C95}"/>
              </a:ext>
            </a:extLst>
          </p:cNvPr>
          <p:cNvSpPr txBox="1">
            <a:spLocks/>
          </p:cNvSpPr>
          <p:nvPr/>
        </p:nvSpPr>
        <p:spPr>
          <a:xfrm>
            <a:off x="857107" y="1129237"/>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2400" dirty="0">
                <a:latin typeface="Roboto" panose="02000000000000000000" pitchFamily="2" charset="0"/>
                <a:ea typeface="Roboto" panose="02000000000000000000" pitchFamily="2" charset="0"/>
              </a:rPr>
              <a:t>We will meet a friendly performer. </a:t>
            </a:r>
          </a:p>
          <a:p>
            <a:pPr>
              <a:lnSpc>
                <a:spcPct val="120000"/>
              </a:lnSpc>
            </a:pPr>
            <a:r>
              <a:rPr lang="en-AU" sz="2400" dirty="0">
                <a:latin typeface="Roboto" panose="02000000000000000000" pitchFamily="2" charset="0"/>
                <a:ea typeface="Roboto" panose="02000000000000000000" pitchFamily="2" charset="0"/>
              </a:rPr>
              <a:t>They will guide us through four different activities. </a:t>
            </a:r>
          </a:p>
          <a:p>
            <a:pPr>
              <a:lnSpc>
                <a:spcPct val="120000"/>
              </a:lnSpc>
            </a:pPr>
            <a:endParaRPr lang="en-AU" sz="2400" dirty="0">
              <a:latin typeface="Roboto" panose="02000000000000000000" pitchFamily="2" charset="0"/>
              <a:ea typeface="Roboto" panose="02000000000000000000" pitchFamily="2" charset="0"/>
            </a:endParaRPr>
          </a:p>
          <a:p>
            <a:pPr>
              <a:lnSpc>
                <a:spcPct val="120000"/>
              </a:lnSpc>
            </a:pPr>
            <a:r>
              <a:rPr lang="en-AU" sz="2400" dirty="0">
                <a:latin typeface="Roboto" panose="02000000000000000000" pitchFamily="2" charset="0"/>
                <a:ea typeface="Roboto" panose="02000000000000000000" pitchFamily="2" charset="0"/>
              </a:rPr>
              <a:t>They will be wearing a bright and colourful costume. </a:t>
            </a:r>
          </a:p>
          <a:p>
            <a:pPr>
              <a:lnSpc>
                <a:spcPct val="120000"/>
              </a:lnSpc>
            </a:pPr>
            <a:endParaRPr lang="en-AU" sz="2400" dirty="0">
              <a:latin typeface="Roboto" panose="02000000000000000000" pitchFamily="2" charset="0"/>
              <a:ea typeface="Roboto" panose="02000000000000000000" pitchFamily="2" charset="0"/>
            </a:endParaRPr>
          </a:p>
          <a:p>
            <a:pPr>
              <a:lnSpc>
                <a:spcPct val="120000"/>
              </a:lnSpc>
            </a:pPr>
            <a:r>
              <a:rPr lang="en-AU" sz="2400" dirty="0">
                <a:latin typeface="Roboto" panose="02000000000000000000" pitchFamily="2" charset="0"/>
                <a:ea typeface="Roboto" panose="02000000000000000000" pitchFamily="2" charset="0"/>
              </a:rPr>
              <a:t>I will listen to the performer who will let me know what to do. </a:t>
            </a:r>
          </a:p>
          <a:p>
            <a:pPr>
              <a:lnSpc>
                <a:spcPct val="100000"/>
              </a:lnSpc>
            </a:pPr>
            <a:endParaRPr lang="en-AU" sz="24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E52F1372-20BA-368F-C3C1-BE5E296874B9}"/>
              </a:ext>
            </a:extLst>
          </p:cNvPr>
          <p:cNvSpPr txBox="1"/>
          <p:nvPr/>
        </p:nvSpPr>
        <p:spPr>
          <a:xfrm>
            <a:off x="2162755" y="5951914"/>
            <a:ext cx="3498212" cy="430887"/>
          </a:xfrm>
          <a:prstGeom prst="rect">
            <a:avLst/>
          </a:prstGeom>
          <a:noFill/>
        </p:spPr>
        <p:txBody>
          <a:bodyPr wrap="square" rtlCol="0">
            <a:spAutoFit/>
          </a:bodyPr>
          <a:lstStyle/>
          <a:p>
            <a:pPr algn="r">
              <a:spcBef>
                <a:spcPct val="0"/>
              </a:spcBef>
            </a:pPr>
            <a:r>
              <a:rPr lang="en-US" sz="1100" dirty="0">
                <a:latin typeface="Roboto" panose="02000000000000000000" pitchFamily="2" charset="0"/>
                <a:ea typeface="Roboto" panose="02000000000000000000" pitchFamily="2" charset="0"/>
                <a:cs typeface="+mj-cs"/>
              </a:rPr>
              <a:t>Image description: A group of children watching and listening to a person wearing a colourful costume.</a:t>
            </a:r>
          </a:p>
        </p:txBody>
      </p:sp>
      <p:pic>
        <p:nvPicPr>
          <p:cNvPr id="13" name="Picture Placeholder 12" descr="A group of children watching a person&#10;&#10;AI-generated content may be incorrect.">
            <a:extLst>
              <a:ext uri="{FF2B5EF4-FFF2-40B4-BE49-F238E27FC236}">
                <a16:creationId xmlns:a16="http://schemas.microsoft.com/office/drawing/2014/main" id="{E7A0A953-54B3-1B0B-1A03-35ABA6D426F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7794" r="32266"/>
          <a:stretch>
            <a:fillRect/>
          </a:stretch>
        </p:blipFill>
        <p:spPr>
          <a:xfrm>
            <a:off x="6019800" y="0"/>
            <a:ext cx="6172200" cy="6858000"/>
          </a:xfrm>
        </p:spPr>
      </p:pic>
      <p:sp>
        <p:nvSpPr>
          <p:cNvPr id="5" name="Slide Number Placeholder 3">
            <a:extLst>
              <a:ext uri="{FF2B5EF4-FFF2-40B4-BE49-F238E27FC236}">
                <a16:creationId xmlns:a16="http://schemas.microsoft.com/office/drawing/2014/main" id="{C2DC13C6-C837-2274-133D-7699B5421101}"/>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102923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48788-4B76-F99D-94D0-4832D39DBBF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A845F7E-C117-BEF0-F943-D26E962DF340}"/>
              </a:ext>
            </a:extLst>
          </p:cNvPr>
          <p:cNvSpPr txBox="1">
            <a:spLocks/>
          </p:cNvSpPr>
          <p:nvPr/>
        </p:nvSpPr>
        <p:spPr>
          <a:xfrm>
            <a:off x="857107" y="1129237"/>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AU" sz="2400" dirty="0">
                <a:latin typeface="Roboto" panose="02000000000000000000" pitchFamily="2" charset="0"/>
                <a:ea typeface="Roboto" panose="02000000000000000000" pitchFamily="2" charset="0"/>
              </a:rPr>
              <a:t>The activities will take place in different spaces. </a:t>
            </a:r>
          </a:p>
          <a:p>
            <a:pPr>
              <a:lnSpc>
                <a:spcPct val="100000"/>
              </a:lnSpc>
            </a:pPr>
            <a:endParaRPr lang="en-AU" sz="2400" dirty="0">
              <a:latin typeface="Roboto" panose="02000000000000000000" pitchFamily="2" charset="0"/>
              <a:ea typeface="Roboto" panose="02000000000000000000" pitchFamily="2" charset="0"/>
            </a:endParaRPr>
          </a:p>
          <a:p>
            <a:pPr>
              <a:lnSpc>
                <a:spcPct val="100000"/>
              </a:lnSpc>
            </a:pPr>
            <a:r>
              <a:rPr lang="en-AU" sz="2400" dirty="0">
                <a:latin typeface="Roboto" panose="02000000000000000000" pitchFamily="2" charset="0"/>
                <a:ea typeface="Roboto" panose="02000000000000000000" pitchFamily="2" charset="0"/>
              </a:rPr>
              <a:t>Some spaces will be brightly lit. Some will have low light.</a:t>
            </a:r>
          </a:p>
          <a:p>
            <a:pPr>
              <a:lnSpc>
                <a:spcPct val="100000"/>
              </a:lnSpc>
            </a:pPr>
            <a:endParaRPr lang="en-AU" sz="2400" dirty="0">
              <a:latin typeface="Roboto" panose="02000000000000000000" pitchFamily="2" charset="0"/>
              <a:ea typeface="Roboto" panose="02000000000000000000" pitchFamily="2" charset="0"/>
            </a:endParaRPr>
          </a:p>
          <a:p>
            <a:pPr>
              <a:lnSpc>
                <a:spcPct val="100000"/>
              </a:lnSpc>
            </a:pPr>
            <a:r>
              <a:rPr lang="en-AU" sz="2400" dirty="0">
                <a:latin typeface="Roboto" panose="02000000000000000000" pitchFamily="2" charset="0"/>
                <a:ea typeface="Roboto" panose="02000000000000000000" pitchFamily="2" charset="0"/>
              </a:rPr>
              <a:t>I will see beautiful lights in lots of different colours. </a:t>
            </a:r>
          </a:p>
          <a:p>
            <a:pPr>
              <a:lnSpc>
                <a:spcPct val="100000"/>
              </a:lnSpc>
            </a:pPr>
            <a:endParaRPr lang="en-AU" sz="2400" dirty="0">
              <a:latin typeface="Roboto" panose="02000000000000000000" pitchFamily="2" charset="0"/>
              <a:ea typeface="Roboto" panose="02000000000000000000" pitchFamily="2" charset="0"/>
            </a:endParaRPr>
          </a:p>
          <a:p>
            <a:endParaRPr lang="en-AU" sz="2400" dirty="0"/>
          </a:p>
        </p:txBody>
      </p:sp>
      <p:sp>
        <p:nvSpPr>
          <p:cNvPr id="7" name="TextBox 6">
            <a:extLst>
              <a:ext uri="{FF2B5EF4-FFF2-40B4-BE49-F238E27FC236}">
                <a16:creationId xmlns:a16="http://schemas.microsoft.com/office/drawing/2014/main" id="{4D297DC1-C8F8-CB46-DFB3-D29637770490}"/>
              </a:ext>
            </a:extLst>
          </p:cNvPr>
          <p:cNvSpPr txBox="1"/>
          <p:nvPr/>
        </p:nvSpPr>
        <p:spPr>
          <a:xfrm>
            <a:off x="2798859" y="5951914"/>
            <a:ext cx="2862108"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children in a space lit with bright lights.</a:t>
            </a:r>
          </a:p>
        </p:txBody>
      </p:sp>
      <p:pic>
        <p:nvPicPr>
          <p:cNvPr id="4" name="Picture Placeholder 3" descr="A group of children playing football&#10;&#10;AI-generated content may be incorrect.">
            <a:extLst>
              <a:ext uri="{FF2B5EF4-FFF2-40B4-BE49-F238E27FC236}">
                <a16:creationId xmlns:a16="http://schemas.microsoft.com/office/drawing/2014/main" id="{91E24F6D-4046-23E9-F1D3-AC28F16846A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6045" r="34014"/>
          <a:stretch>
            <a:fillRect/>
          </a:stretch>
        </p:blipFill>
        <p:spPr>
          <a:xfrm>
            <a:off x="6019800" y="0"/>
            <a:ext cx="6172200" cy="6866482"/>
          </a:xfrm>
        </p:spPr>
      </p:pic>
      <p:sp>
        <p:nvSpPr>
          <p:cNvPr id="6" name="Slide Number Placeholder 3">
            <a:extLst>
              <a:ext uri="{FF2B5EF4-FFF2-40B4-BE49-F238E27FC236}">
                <a16:creationId xmlns:a16="http://schemas.microsoft.com/office/drawing/2014/main" id="{7848C74A-A8ED-66FA-0CAA-BE4273CDD128}"/>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5	</a:t>
            </a:r>
          </a:p>
        </p:txBody>
      </p:sp>
    </p:spTree>
    <p:extLst>
      <p:ext uri="{BB962C8B-B14F-4D97-AF65-F5344CB8AC3E}">
        <p14:creationId xmlns:p14="http://schemas.microsoft.com/office/powerpoint/2010/main" val="306868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3DFF7-B6EC-446B-4962-02583914582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0318FEF-854D-B472-8824-9C3B8FD73FEC}"/>
              </a:ext>
            </a:extLst>
          </p:cNvPr>
          <p:cNvSpPr txBox="1">
            <a:spLocks/>
          </p:cNvSpPr>
          <p:nvPr/>
        </p:nvSpPr>
        <p:spPr>
          <a:xfrm>
            <a:off x="857107" y="1129237"/>
            <a:ext cx="4803860" cy="41354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AU" sz="2200" dirty="0">
                <a:latin typeface="Roboto" panose="02000000000000000000" pitchFamily="2" charset="0"/>
                <a:ea typeface="Roboto" panose="02000000000000000000" pitchFamily="2" charset="0"/>
              </a:rPr>
              <a:t>There will be music playing.</a:t>
            </a:r>
          </a:p>
          <a:p>
            <a:pPr>
              <a:lnSpc>
                <a:spcPct val="120000"/>
              </a:lnSpc>
            </a:pPr>
            <a:endParaRPr lang="en-AU" sz="2200" dirty="0">
              <a:latin typeface="Roboto" panose="02000000000000000000" pitchFamily="2" charset="0"/>
              <a:ea typeface="Roboto" panose="02000000000000000000" pitchFamily="2" charset="0"/>
            </a:endParaRPr>
          </a:p>
          <a:p>
            <a:pPr>
              <a:lnSpc>
                <a:spcPct val="120000"/>
              </a:lnSpc>
            </a:pPr>
            <a:r>
              <a:rPr lang="en-AU" sz="2200" dirty="0">
                <a:latin typeface="Roboto" panose="02000000000000000000" pitchFamily="2" charset="0"/>
                <a:ea typeface="Roboto" panose="02000000000000000000" pitchFamily="2" charset="0"/>
              </a:rPr>
              <a:t>Sometimes it will be happy and energetic. Sometimes it will be quiet and calm.</a:t>
            </a:r>
          </a:p>
          <a:p>
            <a:pPr>
              <a:lnSpc>
                <a:spcPct val="120000"/>
              </a:lnSpc>
            </a:pPr>
            <a:endParaRPr lang="en-AU" sz="2200" dirty="0">
              <a:latin typeface="Roboto" panose="02000000000000000000" pitchFamily="2" charset="0"/>
              <a:ea typeface="Roboto" panose="02000000000000000000" pitchFamily="2" charset="0"/>
            </a:endParaRPr>
          </a:p>
          <a:p>
            <a:pPr>
              <a:lnSpc>
                <a:spcPct val="120000"/>
              </a:lnSpc>
            </a:pPr>
            <a:r>
              <a:rPr lang="en-AU" sz="2200" dirty="0">
                <a:latin typeface="Roboto" panose="02000000000000000000" pitchFamily="2" charset="0"/>
                <a:ea typeface="Roboto" panose="02000000000000000000" pitchFamily="2" charset="0"/>
              </a:rPr>
              <a:t>I can bring earmuffs to feel comfortable.</a:t>
            </a:r>
          </a:p>
          <a:p>
            <a:pPr>
              <a:lnSpc>
                <a:spcPct val="120000"/>
              </a:lnSpc>
            </a:pPr>
            <a:endParaRPr lang="en-AU" sz="2200" dirty="0">
              <a:latin typeface="Roboto" panose="02000000000000000000" pitchFamily="2" charset="0"/>
              <a:ea typeface="Roboto" panose="02000000000000000000" pitchFamily="2" charset="0"/>
            </a:endParaRPr>
          </a:p>
          <a:p>
            <a:pPr>
              <a:lnSpc>
                <a:spcPct val="120000"/>
              </a:lnSpc>
            </a:pPr>
            <a:r>
              <a:rPr lang="en-AU" sz="2200" dirty="0">
                <a:latin typeface="Roboto" panose="02000000000000000000" pitchFamily="2" charset="0"/>
                <a:ea typeface="Roboto" panose="02000000000000000000" pitchFamily="2" charset="0"/>
              </a:rPr>
              <a:t>There will be some earmuffs for me to borrow if I don’t have my own.</a:t>
            </a:r>
          </a:p>
        </p:txBody>
      </p:sp>
      <p:sp>
        <p:nvSpPr>
          <p:cNvPr id="7" name="TextBox 6">
            <a:extLst>
              <a:ext uri="{FF2B5EF4-FFF2-40B4-BE49-F238E27FC236}">
                <a16:creationId xmlns:a16="http://schemas.microsoft.com/office/drawing/2014/main" id="{A8BF5EA4-B5F3-A233-155A-C1C651A8CEE7}"/>
              </a:ext>
            </a:extLst>
          </p:cNvPr>
          <p:cNvSpPr txBox="1"/>
          <p:nvPr/>
        </p:nvSpPr>
        <p:spPr>
          <a:xfrm>
            <a:off x="1970117" y="6277918"/>
            <a:ext cx="3690850" cy="261610"/>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girl putting on a pair of earmuffs.</a:t>
            </a:r>
          </a:p>
        </p:txBody>
      </p:sp>
      <p:pic>
        <p:nvPicPr>
          <p:cNvPr id="4" name="Picture Placeholder 3" descr="A group of girls wearing headphones&#10;&#10;AI-generated content may be incorrect.">
            <a:extLst>
              <a:ext uri="{FF2B5EF4-FFF2-40B4-BE49-F238E27FC236}">
                <a16:creationId xmlns:a16="http://schemas.microsoft.com/office/drawing/2014/main" id="{855DA015-17A6-ECA4-BF7B-78A1EE44383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20031" r="20031"/>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57DFF814-5203-A3FF-B1F0-9F32A62AE477}"/>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6</a:t>
            </a:r>
          </a:p>
        </p:txBody>
      </p:sp>
    </p:spTree>
    <p:extLst>
      <p:ext uri="{BB962C8B-B14F-4D97-AF65-F5344CB8AC3E}">
        <p14:creationId xmlns:p14="http://schemas.microsoft.com/office/powerpoint/2010/main" val="238617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042D1-7801-6A35-824E-31EB990A73D4}"/>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7FB3CD4-A917-A269-8D40-0FDEB06B1F36}"/>
              </a:ext>
            </a:extLst>
          </p:cNvPr>
          <p:cNvSpPr txBox="1">
            <a:spLocks/>
          </p:cNvSpPr>
          <p:nvPr/>
        </p:nvSpPr>
        <p:spPr>
          <a:xfrm>
            <a:off x="857107" y="1129237"/>
            <a:ext cx="4803860" cy="413543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AU" sz="2400" dirty="0">
                <a:latin typeface="Roboto" panose="02000000000000000000" pitchFamily="2" charset="0"/>
                <a:ea typeface="Roboto" panose="02000000000000000000" pitchFamily="2" charset="0"/>
              </a:rPr>
              <a:t>If I need to, I can leave with an adult and come back when I feel ready. </a:t>
            </a:r>
          </a:p>
          <a:p>
            <a:pPr>
              <a:lnSpc>
                <a:spcPct val="100000"/>
              </a:lnSpc>
            </a:pPr>
            <a:endParaRPr lang="en-AU" sz="2400" dirty="0">
              <a:latin typeface="Roboto" panose="02000000000000000000" pitchFamily="2" charset="0"/>
              <a:ea typeface="Roboto" panose="02000000000000000000" pitchFamily="2" charset="0"/>
            </a:endParaRPr>
          </a:p>
          <a:p>
            <a:pPr>
              <a:lnSpc>
                <a:spcPct val="100000"/>
              </a:lnSpc>
            </a:pPr>
            <a:r>
              <a:rPr lang="en-AU" sz="2400" dirty="0">
                <a:latin typeface="Roboto" panose="02000000000000000000" pitchFamily="2" charset="0"/>
                <a:ea typeface="Roboto" panose="02000000000000000000" pitchFamily="2" charset="0"/>
              </a:rPr>
              <a:t>But it’s best to stay so I don’t miss any of the fun!</a:t>
            </a:r>
          </a:p>
        </p:txBody>
      </p:sp>
      <p:sp>
        <p:nvSpPr>
          <p:cNvPr id="7" name="TextBox 6">
            <a:extLst>
              <a:ext uri="{FF2B5EF4-FFF2-40B4-BE49-F238E27FC236}">
                <a16:creationId xmlns:a16="http://schemas.microsoft.com/office/drawing/2014/main" id="{D4D57131-3FBA-CF83-B935-E7633005E6B8}"/>
              </a:ext>
            </a:extLst>
          </p:cNvPr>
          <p:cNvSpPr txBox="1"/>
          <p:nvPr/>
        </p:nvSpPr>
        <p:spPr>
          <a:xfrm>
            <a:off x="2830663" y="5951914"/>
            <a:ext cx="2830303" cy="430887"/>
          </a:xfrm>
          <a:prstGeom prst="rect">
            <a:avLst/>
          </a:prstGeom>
          <a:noFill/>
        </p:spPr>
        <p:txBody>
          <a:bodyPr wrap="square" rtlCol="0">
            <a:spAutoFit/>
          </a:bodyPr>
          <a:lstStyle/>
          <a:p>
            <a:pPr algn="r"/>
            <a:r>
              <a:rPr lang="en-US" sz="1100" dirty="0">
                <a:latin typeface="Roboto" panose="02000000000000000000" pitchFamily="2" charset="0"/>
                <a:ea typeface="Roboto" panose="02000000000000000000" pitchFamily="2" charset="0"/>
              </a:rPr>
              <a:t>Image description: A group of people entering a dark space.</a:t>
            </a:r>
          </a:p>
        </p:txBody>
      </p:sp>
      <p:pic>
        <p:nvPicPr>
          <p:cNvPr id="4" name="Picture Placeholder 3" descr="A group of people standing in a dark room&#10;&#10;AI-generated content may be incorrect.">
            <a:extLst>
              <a:ext uri="{FF2B5EF4-FFF2-40B4-BE49-F238E27FC236}">
                <a16:creationId xmlns:a16="http://schemas.microsoft.com/office/drawing/2014/main" id="{1F1F01BB-984D-477E-2F50-6B2757B12BE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l="20000" r="20000"/>
          <a:stretch>
            <a:fillRect/>
          </a:stretch>
        </p:blipFill>
        <p:spPr>
          <a:xfrm>
            <a:off x="6019800" y="0"/>
            <a:ext cx="6172200" cy="6858000"/>
          </a:xfrm>
        </p:spPr>
      </p:pic>
      <p:sp>
        <p:nvSpPr>
          <p:cNvPr id="6" name="Slide Number Placeholder 3">
            <a:extLst>
              <a:ext uri="{FF2B5EF4-FFF2-40B4-BE49-F238E27FC236}">
                <a16:creationId xmlns:a16="http://schemas.microsoft.com/office/drawing/2014/main" id="{C7611E97-9531-5765-DDAA-D87EB9B69184}"/>
              </a:ext>
            </a:extLst>
          </p:cNvPr>
          <p:cNvSpPr txBox="1">
            <a:spLocks/>
          </p:cNvSpPr>
          <p:nvPr/>
        </p:nvSpPr>
        <p:spPr>
          <a:xfrm>
            <a:off x="325158" y="6383969"/>
            <a:ext cx="2743200" cy="3672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latin typeface="Roboto" panose="02000000000000000000" pitchFamily="2" charset="0"/>
                <a:ea typeface="Roboto" panose="02000000000000000000" pitchFamily="2" charset="0"/>
              </a:rPr>
              <a:t>7</a:t>
            </a:r>
          </a:p>
        </p:txBody>
      </p:sp>
    </p:spTree>
    <p:extLst>
      <p:ext uri="{BB962C8B-B14F-4D97-AF65-F5344CB8AC3E}">
        <p14:creationId xmlns:p14="http://schemas.microsoft.com/office/powerpoint/2010/main" val="2139609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5242</TotalTime>
  <Words>1322</Words>
  <Application>Microsoft Macintosh PowerPoint</Application>
  <PresentationFormat>Widescreen</PresentationFormat>
  <Paragraphs>169</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Proxima Soft Cond Black</vt:lpstr>
      <vt:lpstr>Roboto</vt:lpstr>
      <vt:lpstr>Office Theme</vt:lpstr>
      <vt:lpstr>VISUAL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Neophytou</dc:creator>
  <cp:lastModifiedBy>Hannah Neophytou</cp:lastModifiedBy>
  <cp:revision>40</cp:revision>
  <cp:lastPrinted>2025-06-30T02:35:08Z</cp:lastPrinted>
  <dcterms:created xsi:type="dcterms:W3CDTF">2025-06-13T05:36:09Z</dcterms:created>
  <dcterms:modified xsi:type="dcterms:W3CDTF">2025-07-01T02:56:09Z</dcterms:modified>
</cp:coreProperties>
</file>